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6" r:id="rId2"/>
    <p:sldId id="28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38F218"/>
    <a:srgbClr val="00CC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294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E8FADE-6783-414C-8D6D-899D0AF19D78}" type="doc">
      <dgm:prSet loTypeId="urn:microsoft.com/office/officeart/2005/8/layout/hList1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423B067-169E-4A34-B984-9FE9C05F40EB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800" b="1" dirty="0" smtClean="0"/>
            <a:t>ИСТОЧНИК и ПЕРЕДАЧА ВИРУСА </a:t>
          </a:r>
          <a:endParaRPr lang="ru-RU" sz="1800" b="1" dirty="0"/>
        </a:p>
      </dgm:t>
    </dgm:pt>
    <dgm:pt modelId="{571E4751-A3E5-42B2-BD83-FF45A0755E52}" type="parTrans" cxnId="{4B65C093-0182-4270-B2D6-0EB13675EE12}">
      <dgm:prSet/>
      <dgm:spPr/>
      <dgm:t>
        <a:bodyPr/>
        <a:lstStyle/>
        <a:p>
          <a:endParaRPr lang="ru-RU"/>
        </a:p>
      </dgm:t>
    </dgm:pt>
    <dgm:pt modelId="{4C2A31A8-0F84-4C5C-AD4A-F36D6EE6A216}" type="sibTrans" cxnId="{4B65C093-0182-4270-B2D6-0EB13675EE12}">
      <dgm:prSet/>
      <dgm:spPr/>
      <dgm:t>
        <a:bodyPr/>
        <a:lstStyle/>
        <a:p>
          <a:endParaRPr lang="ru-RU"/>
        </a:p>
      </dgm:t>
    </dgm:pt>
    <dgm:pt modelId="{1FC655B6-C395-4A33-B0D2-B6D1AF4880D6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больные птицы;</a:t>
          </a:r>
          <a:endParaRPr lang="ru-RU" sz="1600" dirty="0"/>
        </a:p>
      </dgm:t>
    </dgm:pt>
    <dgm:pt modelId="{8A048C00-F5F8-4F21-8203-553A1CF9A68A}" type="parTrans" cxnId="{69FB5240-8787-4E5D-9198-F3DB32194F60}">
      <dgm:prSet/>
      <dgm:spPr/>
      <dgm:t>
        <a:bodyPr/>
        <a:lstStyle/>
        <a:p>
          <a:endParaRPr lang="ru-RU"/>
        </a:p>
      </dgm:t>
    </dgm:pt>
    <dgm:pt modelId="{7405B7ED-7201-4A7D-9FCC-52D17352F678}" type="sibTrans" cxnId="{69FB5240-8787-4E5D-9198-F3DB32194F60}">
      <dgm:prSet/>
      <dgm:spPr/>
      <dgm:t>
        <a:bodyPr/>
        <a:lstStyle/>
        <a:p>
          <a:endParaRPr lang="ru-RU"/>
        </a:p>
      </dgm:t>
    </dgm:pt>
    <dgm:pt modelId="{D8FD4642-AFB0-4815-9D6B-DE6672EB5F6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пух;</a:t>
          </a:r>
          <a:endParaRPr lang="ru-RU" sz="1600" dirty="0"/>
        </a:p>
      </dgm:t>
    </dgm:pt>
    <dgm:pt modelId="{A0F6000D-7609-4C22-8612-E93CDAF7F16A}" type="parTrans" cxnId="{A7A5EAB9-190C-4AA8-AD8F-35F4419DE456}">
      <dgm:prSet/>
      <dgm:spPr/>
      <dgm:t>
        <a:bodyPr/>
        <a:lstStyle/>
        <a:p>
          <a:endParaRPr lang="ru-RU"/>
        </a:p>
      </dgm:t>
    </dgm:pt>
    <dgm:pt modelId="{30FD88BC-3666-4C25-B313-9BF8486BCE6A}" type="sibTrans" cxnId="{A7A5EAB9-190C-4AA8-AD8F-35F4419DE456}">
      <dgm:prSet/>
      <dgm:spPr/>
      <dgm:t>
        <a:bodyPr/>
        <a:lstStyle/>
        <a:p>
          <a:endParaRPr lang="ru-RU"/>
        </a:p>
      </dgm:t>
    </dgm:pt>
    <dgm:pt modelId="{F12C4AED-C354-4DD1-A935-265F26A23F21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/>
            <a:t>ПРОФИЛАКТИКА</a:t>
          </a:r>
          <a:endParaRPr lang="ru-RU" sz="1800" b="1" dirty="0"/>
        </a:p>
      </dgm:t>
    </dgm:pt>
    <dgm:pt modelId="{48F46821-813B-4797-AE3F-904D0B8B9E49}" type="parTrans" cxnId="{E4D0481A-FC90-4421-AFAE-B8A3BB0FA13F}">
      <dgm:prSet/>
      <dgm:spPr/>
      <dgm:t>
        <a:bodyPr/>
        <a:lstStyle/>
        <a:p>
          <a:endParaRPr lang="ru-RU"/>
        </a:p>
      </dgm:t>
    </dgm:pt>
    <dgm:pt modelId="{DDABC61E-DF5C-466E-ABB9-AE8D893EA4A2}" type="sibTrans" cxnId="{E4D0481A-FC90-4421-AFAE-B8A3BB0FA13F}">
      <dgm:prSet/>
      <dgm:spPr/>
      <dgm:t>
        <a:bodyPr/>
        <a:lstStyle/>
        <a:p>
          <a:endParaRPr lang="ru-RU"/>
        </a:p>
      </dgm:t>
    </dgm:pt>
    <dgm:pt modelId="{1199AB92-0C66-4772-953B-8205EFA60CF8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dirty="0" smtClean="0"/>
            <a:t>оперативное информирование органов государственной ветеринарной службы региона о фактах обнаружения павшей домашней птицы, павшей дикой и синантропной птицы, фактах заболевания птицы в хозяйствах; </a:t>
          </a:r>
          <a:endParaRPr lang="ru-RU" dirty="0"/>
        </a:p>
      </dgm:t>
    </dgm:pt>
    <dgm:pt modelId="{52477B98-13AD-4A0F-95B3-1C4C0082F0E3}" type="parTrans" cxnId="{29B565A4-446B-4FFC-AFD9-CA567A23185C}">
      <dgm:prSet/>
      <dgm:spPr/>
      <dgm:t>
        <a:bodyPr/>
        <a:lstStyle/>
        <a:p>
          <a:endParaRPr lang="ru-RU"/>
        </a:p>
      </dgm:t>
    </dgm:pt>
    <dgm:pt modelId="{556E59B1-0425-446F-986A-737B93E7268C}" type="sibTrans" cxnId="{29B565A4-446B-4FFC-AFD9-CA567A23185C}">
      <dgm:prSet/>
      <dgm:spPr/>
      <dgm:t>
        <a:bodyPr/>
        <a:lstStyle/>
        <a:p>
          <a:endParaRPr lang="ru-RU"/>
        </a:p>
      </dgm:t>
    </dgm:pt>
    <dgm:pt modelId="{70BD30D3-414C-499A-B387-D74A98BE6243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dirty="0" smtClean="0"/>
            <a:t>принимать меры, направленные на охрану поголовья птицы, и обеспечение изолированного содержания птиц с недопущением их контакта с синантропными и дикими водоплавающими птицами; </a:t>
          </a:r>
          <a:endParaRPr lang="ru-RU" dirty="0"/>
        </a:p>
      </dgm:t>
    </dgm:pt>
    <dgm:pt modelId="{46DCBE87-4591-4C5A-BEE2-98AA0E901521}" type="parTrans" cxnId="{7E246056-94AD-49B0-A796-8F8E9AAE7785}">
      <dgm:prSet/>
      <dgm:spPr/>
      <dgm:t>
        <a:bodyPr/>
        <a:lstStyle/>
        <a:p>
          <a:endParaRPr lang="ru-RU"/>
        </a:p>
      </dgm:t>
    </dgm:pt>
    <dgm:pt modelId="{0E8A1D32-D420-4016-9DF9-4514641B9909}" type="sibTrans" cxnId="{7E246056-94AD-49B0-A796-8F8E9AAE7785}">
      <dgm:prSet/>
      <dgm:spPr/>
      <dgm:t>
        <a:bodyPr/>
        <a:lstStyle/>
        <a:p>
          <a:endParaRPr lang="ru-RU"/>
        </a:p>
      </dgm:t>
    </dgm:pt>
    <dgm:pt modelId="{9AB70AE3-B7B9-490A-B834-4409C14DB021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800" b="1" dirty="0" smtClean="0"/>
            <a:t>КЛИНИЧЕСКИЕ ПРИЗНАКИ</a:t>
          </a:r>
          <a:endParaRPr lang="ru-RU" sz="1800" b="1" dirty="0"/>
        </a:p>
      </dgm:t>
    </dgm:pt>
    <dgm:pt modelId="{BB48A5AE-FC15-4CAE-AAC1-459D115B0C9F}" type="parTrans" cxnId="{B24D3080-34F5-446B-8715-1ECDAEF393CA}">
      <dgm:prSet/>
      <dgm:spPr/>
      <dgm:t>
        <a:bodyPr/>
        <a:lstStyle/>
        <a:p>
          <a:endParaRPr lang="ru-RU"/>
        </a:p>
      </dgm:t>
    </dgm:pt>
    <dgm:pt modelId="{4A07459F-D2A6-468B-A070-2C8CA917161B}" type="sibTrans" cxnId="{B24D3080-34F5-446B-8715-1ECDAEF393CA}">
      <dgm:prSet/>
      <dgm:spPr/>
      <dgm:t>
        <a:bodyPr/>
        <a:lstStyle/>
        <a:p>
          <a:endParaRPr lang="ru-RU"/>
        </a:p>
      </dgm:t>
    </dgm:pt>
    <dgm:pt modelId="{CE356463-E95D-4FF3-A288-6D2894811A52}">
      <dgm:prSet phldrT="[Текст]" custT="1"/>
      <dgm:spPr/>
      <dgm:t>
        <a:bodyPr/>
        <a:lstStyle/>
        <a:p>
          <a:r>
            <a:rPr lang="ru-RU" sz="1600" dirty="0" smtClean="0"/>
            <a:t>снижение продуктивности, угнетенное состояние;  </a:t>
          </a:r>
          <a:endParaRPr lang="ru-RU" sz="1600" dirty="0"/>
        </a:p>
      </dgm:t>
    </dgm:pt>
    <dgm:pt modelId="{58AF72A3-B7A5-4E39-8265-83F723C241B5}" type="parTrans" cxnId="{5EA6F1B0-6B1A-4140-8B4C-36CEBBEE182F}">
      <dgm:prSet/>
      <dgm:spPr/>
      <dgm:t>
        <a:bodyPr/>
        <a:lstStyle/>
        <a:p>
          <a:endParaRPr lang="ru-RU"/>
        </a:p>
      </dgm:t>
    </dgm:pt>
    <dgm:pt modelId="{045E9666-F3AF-437A-9597-4821EE249C6B}" type="sibTrans" cxnId="{5EA6F1B0-6B1A-4140-8B4C-36CEBBEE182F}">
      <dgm:prSet/>
      <dgm:spPr/>
      <dgm:t>
        <a:bodyPr/>
        <a:lstStyle/>
        <a:p>
          <a:endParaRPr lang="ru-RU"/>
        </a:p>
      </dgm:t>
    </dgm:pt>
    <dgm:pt modelId="{38975399-721B-4411-8850-235A2FE92DC4}">
      <dgm:prSet phldrT="[Текст]" custT="1"/>
      <dgm:spPr/>
      <dgm:t>
        <a:bodyPr/>
        <a:lstStyle/>
        <a:p>
          <a:r>
            <a:rPr lang="ru-RU" sz="1600" dirty="0" smtClean="0"/>
            <a:t>отказ от корма и воды;  </a:t>
          </a:r>
          <a:endParaRPr lang="ru-RU" sz="1600" dirty="0"/>
        </a:p>
      </dgm:t>
    </dgm:pt>
    <dgm:pt modelId="{761D50F5-0BCD-4B21-8AC9-44040A559E8E}" type="parTrans" cxnId="{9B26C105-EEE4-4417-AB8D-9E87F254B865}">
      <dgm:prSet/>
      <dgm:spPr/>
      <dgm:t>
        <a:bodyPr/>
        <a:lstStyle/>
        <a:p>
          <a:endParaRPr lang="ru-RU"/>
        </a:p>
      </dgm:t>
    </dgm:pt>
    <dgm:pt modelId="{FDF18BAB-60B2-4162-8511-4A8B88D1782C}" type="sibTrans" cxnId="{9B26C105-EEE4-4417-AB8D-9E87F254B865}">
      <dgm:prSet/>
      <dgm:spPr/>
      <dgm:t>
        <a:bodyPr/>
        <a:lstStyle/>
        <a:p>
          <a:endParaRPr lang="ru-RU"/>
        </a:p>
      </dgm:t>
    </dgm:pt>
    <dgm:pt modelId="{FAFA1EB0-EAEE-4C17-894A-F33EADF95BB1}">
      <dgm:prSet phldrT="[Текст]" custT="1"/>
      <dgm:spPr/>
      <dgm:t>
        <a:bodyPr/>
        <a:lstStyle/>
        <a:p>
          <a:r>
            <a:rPr lang="ru-RU" sz="1600" dirty="0" smtClean="0"/>
            <a:t>взъерошенность оперения;  </a:t>
          </a:r>
          <a:endParaRPr lang="ru-RU" sz="1600" dirty="0"/>
        </a:p>
      </dgm:t>
    </dgm:pt>
    <dgm:pt modelId="{AF9EE0FF-FC02-4797-BD5B-857B2F577EF3}" type="parTrans" cxnId="{FAAE1658-F042-4199-B06E-5B7EC10BB1B1}">
      <dgm:prSet/>
      <dgm:spPr/>
      <dgm:t>
        <a:bodyPr/>
        <a:lstStyle/>
        <a:p>
          <a:endParaRPr lang="ru-RU"/>
        </a:p>
      </dgm:t>
    </dgm:pt>
    <dgm:pt modelId="{08DF24DC-AE26-4FC9-8E5C-4393D5718336}" type="sibTrans" cxnId="{FAAE1658-F042-4199-B06E-5B7EC10BB1B1}">
      <dgm:prSet/>
      <dgm:spPr/>
      <dgm:t>
        <a:bodyPr/>
        <a:lstStyle/>
        <a:p>
          <a:endParaRPr lang="ru-RU"/>
        </a:p>
      </dgm:t>
    </dgm:pt>
    <dgm:pt modelId="{FFC08EFE-F47F-4498-8177-690E3B0DAC9E}">
      <dgm:prSet phldrT="[Текст]" custT="1"/>
      <dgm:spPr/>
      <dgm:t>
        <a:bodyPr/>
        <a:lstStyle/>
        <a:p>
          <a:r>
            <a:rPr lang="ru-RU" sz="1600" dirty="0" smtClean="0"/>
            <a:t>цианоз кожных покров;  </a:t>
          </a:r>
          <a:endParaRPr lang="ru-RU" sz="1600" dirty="0"/>
        </a:p>
      </dgm:t>
    </dgm:pt>
    <dgm:pt modelId="{07E565AA-0E9C-4442-988D-F88F352F9DC3}" type="parTrans" cxnId="{0E34D2AD-314E-439B-AA0B-CABB2F6624AE}">
      <dgm:prSet/>
      <dgm:spPr/>
      <dgm:t>
        <a:bodyPr/>
        <a:lstStyle/>
        <a:p>
          <a:endParaRPr lang="ru-RU"/>
        </a:p>
      </dgm:t>
    </dgm:pt>
    <dgm:pt modelId="{BDCE3232-61F3-4BEF-A174-EEDB8C22CB7B}" type="sibTrans" cxnId="{0E34D2AD-314E-439B-AA0B-CABB2F6624AE}">
      <dgm:prSet/>
      <dgm:spPr/>
      <dgm:t>
        <a:bodyPr/>
        <a:lstStyle/>
        <a:p>
          <a:endParaRPr lang="ru-RU"/>
        </a:p>
      </dgm:t>
    </dgm:pt>
    <dgm:pt modelId="{D6CFB3D7-8CE2-4179-BF6B-4320BB773EAE}">
      <dgm:prSet phldrT="[Текст]" custT="1"/>
      <dgm:spPr/>
      <dgm:t>
        <a:bodyPr/>
        <a:lstStyle/>
        <a:p>
          <a:r>
            <a:rPr lang="ru-RU" sz="1600" dirty="0" smtClean="0"/>
            <a:t>отек межчелюстного пространства;  </a:t>
          </a:r>
          <a:endParaRPr lang="ru-RU" sz="1600" dirty="0"/>
        </a:p>
      </dgm:t>
    </dgm:pt>
    <dgm:pt modelId="{43C2E77D-CA96-4F2C-9A5B-BB108CB7EEB9}" type="parTrans" cxnId="{E2F56D08-6D39-4C1E-8CD2-979FDC1CCCBD}">
      <dgm:prSet/>
      <dgm:spPr/>
      <dgm:t>
        <a:bodyPr/>
        <a:lstStyle/>
        <a:p>
          <a:endParaRPr lang="ru-RU"/>
        </a:p>
      </dgm:t>
    </dgm:pt>
    <dgm:pt modelId="{6A0DC54C-8D63-410A-8DA7-AC790B815A10}" type="sibTrans" cxnId="{E2F56D08-6D39-4C1E-8CD2-979FDC1CCCBD}">
      <dgm:prSet/>
      <dgm:spPr/>
      <dgm:t>
        <a:bodyPr/>
        <a:lstStyle/>
        <a:p>
          <a:endParaRPr lang="ru-RU"/>
        </a:p>
      </dgm:t>
    </dgm:pt>
    <dgm:pt modelId="{83A98019-6DE5-4841-8532-4D64FB12DE35}">
      <dgm:prSet phldrT="[Текст]" custT="1"/>
      <dgm:spPr/>
      <dgm:t>
        <a:bodyPr/>
        <a:lstStyle/>
        <a:p>
          <a:r>
            <a:rPr lang="ru-RU" sz="1600" dirty="0" smtClean="0"/>
            <a:t>наличие подкожных кровоизлияний на конечностях; </a:t>
          </a:r>
          <a:endParaRPr lang="ru-RU" sz="1600" dirty="0"/>
        </a:p>
      </dgm:t>
    </dgm:pt>
    <dgm:pt modelId="{F2D3D967-6BD5-4587-83C8-4B193252B63C}" type="parTrans" cxnId="{0EFB1A1E-D3C7-4082-9CC9-017A556B7BED}">
      <dgm:prSet/>
      <dgm:spPr/>
      <dgm:t>
        <a:bodyPr/>
        <a:lstStyle/>
        <a:p>
          <a:endParaRPr lang="ru-RU"/>
        </a:p>
      </dgm:t>
    </dgm:pt>
    <dgm:pt modelId="{136A540A-C564-49EB-ACD4-A286A0EC6036}" type="sibTrans" cxnId="{0EFB1A1E-D3C7-4082-9CC9-017A556B7BED}">
      <dgm:prSet/>
      <dgm:spPr/>
      <dgm:t>
        <a:bodyPr/>
        <a:lstStyle/>
        <a:p>
          <a:endParaRPr lang="ru-RU"/>
        </a:p>
      </dgm:t>
    </dgm:pt>
    <dgm:pt modelId="{B9A8EBEA-60F6-485D-B978-27597DCDCFD4}">
      <dgm:prSet phldrT="[Текст]" custT="1"/>
      <dgm:spPr/>
      <dgm:t>
        <a:bodyPr/>
        <a:lstStyle/>
        <a:p>
          <a:r>
            <a:rPr lang="ru-RU" sz="1600" dirty="0" smtClean="0"/>
            <a:t>нарушение координации движений; </a:t>
          </a:r>
          <a:endParaRPr lang="ru-RU" sz="1600" dirty="0"/>
        </a:p>
      </dgm:t>
    </dgm:pt>
    <dgm:pt modelId="{106EF84F-A11D-462F-BC0D-F17BDF2AF7C1}" type="parTrans" cxnId="{9C748A53-680E-432A-8C21-8028D9493CA3}">
      <dgm:prSet/>
      <dgm:spPr/>
      <dgm:t>
        <a:bodyPr/>
        <a:lstStyle/>
        <a:p>
          <a:endParaRPr lang="ru-RU"/>
        </a:p>
      </dgm:t>
    </dgm:pt>
    <dgm:pt modelId="{1C5D5F9A-5C95-4B76-826D-5F209826B4E6}" type="sibTrans" cxnId="{9C748A53-680E-432A-8C21-8028D9493CA3}">
      <dgm:prSet/>
      <dgm:spPr/>
      <dgm:t>
        <a:bodyPr/>
        <a:lstStyle/>
        <a:p>
          <a:endParaRPr lang="ru-RU"/>
        </a:p>
      </dgm:t>
    </dgm:pt>
    <dgm:pt modelId="{DC8CD8B1-0A38-47EF-A1CB-AA8D7A28B293}">
      <dgm:prSet phldrT="[Текст]" custT="1"/>
      <dgm:spPr/>
      <dgm:t>
        <a:bodyPr/>
        <a:lstStyle/>
        <a:p>
          <a:r>
            <a:rPr lang="ru-RU" sz="1600" dirty="0" smtClean="0"/>
            <a:t>синусит;  </a:t>
          </a:r>
          <a:endParaRPr lang="ru-RU" sz="1600" dirty="0"/>
        </a:p>
      </dgm:t>
    </dgm:pt>
    <dgm:pt modelId="{06248526-B3B4-479C-AD47-1FA9D7236A6F}" type="parTrans" cxnId="{68BBCF26-CCF5-4BD0-AF0C-FDD5B6220E0E}">
      <dgm:prSet/>
      <dgm:spPr/>
      <dgm:t>
        <a:bodyPr/>
        <a:lstStyle/>
        <a:p>
          <a:endParaRPr lang="ru-RU"/>
        </a:p>
      </dgm:t>
    </dgm:pt>
    <dgm:pt modelId="{813D044E-3B53-492F-85D3-EB75486A11B7}" type="sibTrans" cxnId="{68BBCF26-CCF5-4BD0-AF0C-FDD5B6220E0E}">
      <dgm:prSet/>
      <dgm:spPr/>
      <dgm:t>
        <a:bodyPr/>
        <a:lstStyle/>
        <a:p>
          <a:endParaRPr lang="ru-RU"/>
        </a:p>
      </dgm:t>
    </dgm:pt>
    <dgm:pt modelId="{2C1CC37B-AB22-41FD-B35E-17A87CBB4EB1}">
      <dgm:prSet phldrT="[Текст]" custT="1"/>
      <dgm:spPr/>
      <dgm:t>
        <a:bodyPr/>
        <a:lstStyle/>
        <a:p>
          <a:r>
            <a:rPr lang="ru-RU" sz="1600" dirty="0" smtClean="0"/>
            <a:t>ринит;  </a:t>
          </a:r>
          <a:endParaRPr lang="ru-RU" sz="1600" dirty="0"/>
        </a:p>
      </dgm:t>
    </dgm:pt>
    <dgm:pt modelId="{1AAC7814-79A4-4559-81F6-672863E31CA0}" type="parTrans" cxnId="{7BC7FF6E-1F3F-4638-B7A2-0E1DA81F54CD}">
      <dgm:prSet/>
      <dgm:spPr/>
      <dgm:t>
        <a:bodyPr/>
        <a:lstStyle/>
        <a:p>
          <a:endParaRPr lang="ru-RU"/>
        </a:p>
      </dgm:t>
    </dgm:pt>
    <dgm:pt modelId="{5AD656E0-4BA7-46E8-9A8E-107B3F4B7FCA}" type="sibTrans" cxnId="{7BC7FF6E-1F3F-4638-B7A2-0E1DA81F54CD}">
      <dgm:prSet/>
      <dgm:spPr/>
      <dgm:t>
        <a:bodyPr/>
        <a:lstStyle/>
        <a:p>
          <a:endParaRPr lang="ru-RU"/>
        </a:p>
      </dgm:t>
    </dgm:pt>
    <dgm:pt modelId="{67524553-24A1-42A2-B45A-EA2D3CBF5DF3}">
      <dgm:prSet phldrT="[Текст]" custT="1"/>
      <dgm:spPr/>
      <dgm:t>
        <a:bodyPr/>
        <a:lstStyle/>
        <a:p>
          <a:r>
            <a:rPr lang="ru-RU" sz="1600" dirty="0" smtClean="0"/>
            <a:t>конъюнктивит; </a:t>
          </a:r>
          <a:endParaRPr lang="ru-RU" sz="1600" dirty="0"/>
        </a:p>
      </dgm:t>
    </dgm:pt>
    <dgm:pt modelId="{A4A549AC-6690-41E6-B441-C20320F52553}" type="parTrans" cxnId="{ED2A9557-B7E4-44E7-A866-45794F8E5946}">
      <dgm:prSet/>
      <dgm:spPr/>
      <dgm:t>
        <a:bodyPr/>
        <a:lstStyle/>
        <a:p>
          <a:endParaRPr lang="ru-RU"/>
        </a:p>
      </dgm:t>
    </dgm:pt>
    <dgm:pt modelId="{3AEDDA06-B2CF-4AE1-B26F-6A11569492BF}" type="sibTrans" cxnId="{ED2A9557-B7E4-44E7-A866-45794F8E5946}">
      <dgm:prSet/>
      <dgm:spPr/>
      <dgm:t>
        <a:bodyPr/>
        <a:lstStyle/>
        <a:p>
          <a:endParaRPr lang="ru-RU"/>
        </a:p>
      </dgm:t>
    </dgm:pt>
    <dgm:pt modelId="{BCCFEF98-944F-4026-9DAD-5A308C20FBE9}">
      <dgm:prSet phldrT="[Текст]" custT="1"/>
      <dgm:spPr/>
      <dgm:t>
        <a:bodyPr/>
        <a:lstStyle/>
        <a:p>
          <a:r>
            <a:rPr lang="ru-RU" sz="1600" dirty="0" smtClean="0"/>
            <a:t>диарея.</a:t>
          </a:r>
          <a:endParaRPr lang="ru-RU" sz="1600" dirty="0"/>
        </a:p>
      </dgm:t>
    </dgm:pt>
    <dgm:pt modelId="{E05574A2-9E49-49A8-B676-A4FCEC2B5C02}" type="parTrans" cxnId="{66454588-237E-4967-8534-4669F939CA1C}">
      <dgm:prSet/>
      <dgm:spPr/>
      <dgm:t>
        <a:bodyPr/>
        <a:lstStyle/>
        <a:p>
          <a:endParaRPr lang="ru-RU"/>
        </a:p>
      </dgm:t>
    </dgm:pt>
    <dgm:pt modelId="{E316E92E-6EC7-45DB-A0FB-96F67D6EB07C}" type="sibTrans" cxnId="{66454588-237E-4967-8534-4669F939CA1C}">
      <dgm:prSet/>
      <dgm:spPr/>
      <dgm:t>
        <a:bodyPr/>
        <a:lstStyle/>
        <a:p>
          <a:endParaRPr lang="ru-RU"/>
        </a:p>
      </dgm:t>
    </dgm:pt>
    <dgm:pt modelId="{E7408B34-7A57-461B-BFD2-07655F08917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перо; </a:t>
          </a:r>
          <a:endParaRPr lang="ru-RU" sz="1600" dirty="0"/>
        </a:p>
      </dgm:t>
    </dgm:pt>
    <dgm:pt modelId="{04EA9C1A-16E7-4DDC-BE89-6687C43984E7}" type="parTrans" cxnId="{665D956E-D086-4ACD-A1C0-8AABAC80A3B7}">
      <dgm:prSet/>
      <dgm:spPr/>
      <dgm:t>
        <a:bodyPr/>
        <a:lstStyle/>
        <a:p>
          <a:endParaRPr lang="ru-RU"/>
        </a:p>
      </dgm:t>
    </dgm:pt>
    <dgm:pt modelId="{ED2C5BE4-3C99-46A8-81CB-E15F0635E3DE}" type="sibTrans" cxnId="{665D956E-D086-4ACD-A1C0-8AABAC80A3B7}">
      <dgm:prSet/>
      <dgm:spPr/>
      <dgm:t>
        <a:bodyPr/>
        <a:lstStyle/>
        <a:p>
          <a:endParaRPr lang="ru-RU"/>
        </a:p>
      </dgm:t>
    </dgm:pt>
    <dgm:pt modelId="{D409A3C4-6C50-492A-A872-DE3326FC9F2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помет; </a:t>
          </a:r>
          <a:endParaRPr lang="ru-RU" sz="1600" dirty="0"/>
        </a:p>
      </dgm:t>
    </dgm:pt>
    <dgm:pt modelId="{84EE3640-5380-4817-B341-1897B9B4D920}" type="parTrans" cxnId="{5AC9B4A0-8027-4BFB-80B3-7972190C7F6D}">
      <dgm:prSet/>
      <dgm:spPr/>
      <dgm:t>
        <a:bodyPr/>
        <a:lstStyle/>
        <a:p>
          <a:endParaRPr lang="ru-RU"/>
        </a:p>
      </dgm:t>
    </dgm:pt>
    <dgm:pt modelId="{D2DFA7BA-87CE-4DA4-9C20-3FB096EDCE82}" type="sibTrans" cxnId="{5AC9B4A0-8027-4BFB-80B3-7972190C7F6D}">
      <dgm:prSet/>
      <dgm:spPr/>
      <dgm:t>
        <a:bodyPr/>
        <a:lstStyle/>
        <a:p>
          <a:endParaRPr lang="ru-RU"/>
        </a:p>
      </dgm:t>
    </dgm:pt>
    <dgm:pt modelId="{04B02BFC-A4A9-4EE5-A6A5-F4E1C5F0E80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корма; </a:t>
          </a:r>
          <a:endParaRPr lang="ru-RU" sz="1600" dirty="0"/>
        </a:p>
      </dgm:t>
    </dgm:pt>
    <dgm:pt modelId="{06D40A1B-83E4-4FD1-B029-0801A94E66B5}" type="parTrans" cxnId="{2DB5601D-45AC-41A6-8AF4-8010817209BB}">
      <dgm:prSet/>
      <dgm:spPr/>
      <dgm:t>
        <a:bodyPr/>
        <a:lstStyle/>
        <a:p>
          <a:endParaRPr lang="ru-RU"/>
        </a:p>
      </dgm:t>
    </dgm:pt>
    <dgm:pt modelId="{0346DBB2-9B5A-44CA-8F5D-3733901F7B20}" type="sibTrans" cxnId="{2DB5601D-45AC-41A6-8AF4-8010817209BB}">
      <dgm:prSet/>
      <dgm:spPr/>
      <dgm:t>
        <a:bodyPr/>
        <a:lstStyle/>
        <a:p>
          <a:endParaRPr lang="ru-RU"/>
        </a:p>
      </dgm:t>
    </dgm:pt>
    <dgm:pt modelId="{78E1EF64-65B6-4A39-9EDC-2C62786B7BFE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вода; </a:t>
          </a:r>
          <a:endParaRPr lang="ru-RU" sz="1600" dirty="0"/>
        </a:p>
      </dgm:t>
    </dgm:pt>
    <dgm:pt modelId="{65DB5BF1-76E0-4D57-9D58-2857BDA0AE34}" type="parTrans" cxnId="{F5C08340-08C5-4EE4-A0A9-092655D41677}">
      <dgm:prSet/>
      <dgm:spPr/>
      <dgm:t>
        <a:bodyPr/>
        <a:lstStyle/>
        <a:p>
          <a:endParaRPr lang="ru-RU"/>
        </a:p>
      </dgm:t>
    </dgm:pt>
    <dgm:pt modelId="{BF2425DF-465E-44FD-A8E3-B41203F79F6A}" type="sibTrans" cxnId="{F5C08340-08C5-4EE4-A0A9-092655D41677}">
      <dgm:prSet/>
      <dgm:spPr/>
      <dgm:t>
        <a:bodyPr/>
        <a:lstStyle/>
        <a:p>
          <a:endParaRPr lang="ru-RU"/>
        </a:p>
      </dgm:t>
    </dgm:pt>
    <dgm:pt modelId="{BE4EDFD1-704D-4A47-A4E6-B06B2995FC6F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инвентарь;  </a:t>
          </a:r>
          <a:endParaRPr lang="ru-RU" sz="1600" dirty="0"/>
        </a:p>
      </dgm:t>
    </dgm:pt>
    <dgm:pt modelId="{0AD78BB3-FB79-4A82-8546-D00B0DD70175}" type="parTrans" cxnId="{472A8FEC-026E-4160-B1FF-9AFCFB0EFE5A}">
      <dgm:prSet/>
      <dgm:spPr/>
      <dgm:t>
        <a:bodyPr/>
        <a:lstStyle/>
        <a:p>
          <a:endParaRPr lang="ru-RU"/>
        </a:p>
      </dgm:t>
    </dgm:pt>
    <dgm:pt modelId="{D90BA249-613D-4574-B7E6-AE7D0F93FB7C}" type="sibTrans" cxnId="{472A8FEC-026E-4160-B1FF-9AFCFB0EFE5A}">
      <dgm:prSet/>
      <dgm:spPr/>
      <dgm:t>
        <a:bodyPr/>
        <a:lstStyle/>
        <a:p>
          <a:endParaRPr lang="ru-RU"/>
        </a:p>
      </dgm:t>
    </dgm:pt>
    <dgm:pt modelId="{13A43E38-977D-47B3-B8F7-AD7D44E3C349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одежда и обувь персонала;  </a:t>
          </a:r>
          <a:endParaRPr lang="ru-RU" sz="1600" dirty="0"/>
        </a:p>
      </dgm:t>
    </dgm:pt>
    <dgm:pt modelId="{78F203BD-83D6-4C75-B10B-8F62CE313DEA}" type="parTrans" cxnId="{6623D75A-6BD3-4371-9BAB-3D561786ABD1}">
      <dgm:prSet/>
      <dgm:spPr/>
      <dgm:t>
        <a:bodyPr/>
        <a:lstStyle/>
        <a:p>
          <a:endParaRPr lang="ru-RU"/>
        </a:p>
      </dgm:t>
    </dgm:pt>
    <dgm:pt modelId="{9A6318C8-1352-44BA-A01D-F133B6BD5F3B}" type="sibTrans" cxnId="{6623D75A-6BD3-4371-9BAB-3D561786ABD1}">
      <dgm:prSet/>
      <dgm:spPr/>
      <dgm:t>
        <a:bodyPr/>
        <a:lstStyle/>
        <a:p>
          <a:endParaRPr lang="ru-RU"/>
        </a:p>
      </dgm:t>
    </dgm:pt>
    <dgm:pt modelId="{DD039D05-6707-4876-83DF-206B4DD6DEF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подстилка; </a:t>
          </a:r>
          <a:endParaRPr lang="ru-RU" sz="1600" dirty="0"/>
        </a:p>
      </dgm:t>
    </dgm:pt>
    <dgm:pt modelId="{50FE5047-C8D1-4DF4-A945-7C51DFFE78EA}" type="parTrans" cxnId="{A98C6BC6-CF28-4B15-BB17-AD45937ECC95}">
      <dgm:prSet/>
      <dgm:spPr/>
      <dgm:t>
        <a:bodyPr/>
        <a:lstStyle/>
        <a:p>
          <a:endParaRPr lang="ru-RU"/>
        </a:p>
      </dgm:t>
    </dgm:pt>
    <dgm:pt modelId="{B806263F-E35A-40F5-8BDF-BBBD3A9FFF36}" type="sibTrans" cxnId="{A98C6BC6-CF28-4B15-BB17-AD45937ECC95}">
      <dgm:prSet/>
      <dgm:spPr/>
      <dgm:t>
        <a:bodyPr/>
        <a:lstStyle/>
        <a:p>
          <a:endParaRPr lang="ru-RU"/>
        </a:p>
      </dgm:t>
    </dgm:pt>
    <dgm:pt modelId="{8392881A-1F2F-4E0C-BAF8-9FDD20872650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транспортные средства; </a:t>
          </a:r>
          <a:endParaRPr lang="ru-RU" sz="1600" dirty="0"/>
        </a:p>
      </dgm:t>
    </dgm:pt>
    <dgm:pt modelId="{F9BFBBF5-893B-4E90-8C37-D05882069525}" type="parTrans" cxnId="{F611FCEA-413F-4CC4-8568-6022CD47F949}">
      <dgm:prSet/>
      <dgm:spPr/>
      <dgm:t>
        <a:bodyPr/>
        <a:lstStyle/>
        <a:p>
          <a:endParaRPr lang="ru-RU"/>
        </a:p>
      </dgm:t>
    </dgm:pt>
    <dgm:pt modelId="{26C6C319-22A4-4527-B5BB-D6300790C5B2}" type="sibTrans" cxnId="{F611FCEA-413F-4CC4-8568-6022CD47F949}">
      <dgm:prSet/>
      <dgm:spPr/>
      <dgm:t>
        <a:bodyPr/>
        <a:lstStyle/>
        <a:p>
          <a:endParaRPr lang="ru-RU"/>
        </a:p>
      </dgm:t>
    </dgm:pt>
    <dgm:pt modelId="{4E3FF28D-1624-4E9C-9C6E-0A719975544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и другие объекты внешней среды, зараженные возбудителем.</a:t>
          </a:r>
          <a:endParaRPr lang="ru-RU" sz="1600" dirty="0"/>
        </a:p>
      </dgm:t>
    </dgm:pt>
    <dgm:pt modelId="{4C510F4B-9295-41FE-995B-7EDBCF31B5EC}" type="parTrans" cxnId="{25BE9FB6-5A96-4507-83EF-4C674BE17E81}">
      <dgm:prSet/>
      <dgm:spPr/>
      <dgm:t>
        <a:bodyPr/>
        <a:lstStyle/>
        <a:p>
          <a:endParaRPr lang="ru-RU"/>
        </a:p>
      </dgm:t>
    </dgm:pt>
    <dgm:pt modelId="{D8B6063F-3963-4DB8-84BC-5FCB95D67214}" type="sibTrans" cxnId="{25BE9FB6-5A96-4507-83EF-4C674BE17E81}">
      <dgm:prSet/>
      <dgm:spPr/>
      <dgm:t>
        <a:bodyPr/>
        <a:lstStyle/>
        <a:p>
          <a:endParaRPr lang="ru-RU"/>
        </a:p>
      </dgm:t>
    </dgm:pt>
    <dgm:pt modelId="{14FAD20D-9635-498A-AE7A-1351F72284B4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b="1" dirty="0" smtClean="0"/>
            <a:t>НЕ ПОКУПАТЬ </a:t>
          </a:r>
          <a:r>
            <a:rPr lang="ru-RU" dirty="0" smtClean="0"/>
            <a:t>птицу без ветеринарных сопроводительных документов; </a:t>
          </a:r>
          <a:endParaRPr lang="ru-RU" dirty="0"/>
        </a:p>
      </dgm:t>
    </dgm:pt>
    <dgm:pt modelId="{CD2E0BA0-1D5B-4F18-8769-CB41475E1FDD}" type="parTrans" cxnId="{EA908BEB-11B0-4DA9-9E8B-68520089946C}">
      <dgm:prSet/>
      <dgm:spPr/>
      <dgm:t>
        <a:bodyPr/>
        <a:lstStyle/>
        <a:p>
          <a:endParaRPr lang="ru-RU"/>
        </a:p>
      </dgm:t>
    </dgm:pt>
    <dgm:pt modelId="{E40259C1-E20D-44AA-8B39-54F6176D6821}" type="sibTrans" cxnId="{EA908BEB-11B0-4DA9-9E8B-68520089946C}">
      <dgm:prSet/>
      <dgm:spPr/>
      <dgm:t>
        <a:bodyPr/>
        <a:lstStyle/>
        <a:p>
          <a:endParaRPr lang="ru-RU"/>
        </a:p>
      </dgm:t>
    </dgm:pt>
    <dgm:pt modelId="{02A78D18-544F-46C6-BA20-84FB7080BEF8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dirty="0" smtClean="0"/>
            <a:t>кормление термически обработанными кормами</a:t>
          </a:r>
          <a:endParaRPr lang="ru-RU" dirty="0"/>
        </a:p>
      </dgm:t>
    </dgm:pt>
    <dgm:pt modelId="{91FC4B0C-AEC8-4021-954B-C3B86CE73434}" type="parTrans" cxnId="{5A0FCA5A-EFE0-4C02-8467-892EEF4FC649}">
      <dgm:prSet/>
      <dgm:spPr/>
      <dgm:t>
        <a:bodyPr/>
        <a:lstStyle/>
        <a:p>
          <a:endParaRPr lang="ru-RU"/>
        </a:p>
      </dgm:t>
    </dgm:pt>
    <dgm:pt modelId="{5C7DEA77-8F65-4B69-971B-ED30A0E1ED55}" type="sibTrans" cxnId="{5A0FCA5A-EFE0-4C02-8467-892EEF4FC649}">
      <dgm:prSet/>
      <dgm:spPr/>
      <dgm:t>
        <a:bodyPr/>
        <a:lstStyle/>
        <a:p>
          <a:endParaRPr lang="ru-RU"/>
        </a:p>
      </dgm:t>
    </dgm:pt>
    <dgm:pt modelId="{A09205AF-7283-4B1D-8506-0DE77687A78E}" type="pres">
      <dgm:prSet presAssocID="{BFE8FADE-6783-414C-8D6D-899D0AF19D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C9F49D-113D-4FF7-AABA-FEFF260BAC5C}" type="pres">
      <dgm:prSet presAssocID="{0423B067-169E-4A34-B984-9FE9C05F40EB}" presName="composite" presStyleCnt="0"/>
      <dgm:spPr/>
      <dgm:t>
        <a:bodyPr/>
        <a:lstStyle/>
        <a:p>
          <a:endParaRPr lang="ru-RU"/>
        </a:p>
      </dgm:t>
    </dgm:pt>
    <dgm:pt modelId="{087476BB-28D1-4E1F-A842-AA7A9E0E64B4}" type="pres">
      <dgm:prSet presAssocID="{0423B067-169E-4A34-B984-9FE9C05F40E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0A2DB-FA72-473B-BB82-B23C207CE6BF}" type="pres">
      <dgm:prSet presAssocID="{0423B067-169E-4A34-B984-9FE9C05F40E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4101A-8989-4717-B4DC-0CF6927E36A5}" type="pres">
      <dgm:prSet presAssocID="{4C2A31A8-0F84-4C5C-AD4A-F36D6EE6A216}" presName="space" presStyleCnt="0"/>
      <dgm:spPr/>
      <dgm:t>
        <a:bodyPr/>
        <a:lstStyle/>
        <a:p>
          <a:endParaRPr lang="ru-RU"/>
        </a:p>
      </dgm:t>
    </dgm:pt>
    <dgm:pt modelId="{656899FE-C772-45DB-A71B-1FAF7BDF3884}" type="pres">
      <dgm:prSet presAssocID="{F12C4AED-C354-4DD1-A935-265F26A23F21}" presName="composite" presStyleCnt="0"/>
      <dgm:spPr/>
      <dgm:t>
        <a:bodyPr/>
        <a:lstStyle/>
        <a:p>
          <a:endParaRPr lang="ru-RU"/>
        </a:p>
      </dgm:t>
    </dgm:pt>
    <dgm:pt modelId="{106F0543-FCB4-4D86-BA4A-AA1AA4D164FC}" type="pres">
      <dgm:prSet presAssocID="{F12C4AED-C354-4DD1-A935-265F26A23F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04CEA-9D28-4507-9FC6-A5DAE292CF5E}" type="pres">
      <dgm:prSet presAssocID="{F12C4AED-C354-4DD1-A935-265F26A23F2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3598BA-B7C9-454B-A0D7-7FAF9355B630}" type="pres">
      <dgm:prSet presAssocID="{DDABC61E-DF5C-466E-ABB9-AE8D893EA4A2}" presName="space" presStyleCnt="0"/>
      <dgm:spPr/>
      <dgm:t>
        <a:bodyPr/>
        <a:lstStyle/>
        <a:p>
          <a:endParaRPr lang="ru-RU"/>
        </a:p>
      </dgm:t>
    </dgm:pt>
    <dgm:pt modelId="{2AB92C7F-0F5F-4F5D-BB80-041F2B68B229}" type="pres">
      <dgm:prSet presAssocID="{9AB70AE3-B7B9-490A-B834-4409C14DB021}" presName="composite" presStyleCnt="0"/>
      <dgm:spPr/>
      <dgm:t>
        <a:bodyPr/>
        <a:lstStyle/>
        <a:p>
          <a:endParaRPr lang="ru-RU"/>
        </a:p>
      </dgm:t>
    </dgm:pt>
    <dgm:pt modelId="{2EEB98F8-E6AA-4FD3-94AE-BF6DFE683278}" type="pres">
      <dgm:prSet presAssocID="{9AB70AE3-B7B9-490A-B834-4409C14DB02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3BBB5-851C-4A58-BB0E-8CB4388257AA}" type="pres">
      <dgm:prSet presAssocID="{9AB70AE3-B7B9-490A-B834-4409C14DB02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774FF9-48A0-45CE-AAED-3D37EBDBF2BB}" type="presOf" srcId="{83A98019-6DE5-4841-8532-4D64FB12DE35}" destId="{2D13BBB5-851C-4A58-BB0E-8CB4388257AA}" srcOrd="0" destOrd="5" presId="urn:microsoft.com/office/officeart/2005/8/layout/hList1"/>
    <dgm:cxn modelId="{E17DF34A-ABAE-4EF9-9A30-DBFA41F008DA}" type="presOf" srcId="{D8FD4642-AFB0-4815-9D6B-DE6672EB5F67}" destId="{9C30A2DB-FA72-473B-BB82-B23C207CE6BF}" srcOrd="0" destOrd="1" presId="urn:microsoft.com/office/officeart/2005/8/layout/hList1"/>
    <dgm:cxn modelId="{0BB4A764-91BF-4799-8829-67339914A182}" type="presOf" srcId="{1FC655B6-C395-4A33-B0D2-B6D1AF4880D6}" destId="{9C30A2DB-FA72-473B-BB82-B23C207CE6BF}" srcOrd="0" destOrd="0" presId="urn:microsoft.com/office/officeart/2005/8/layout/hList1"/>
    <dgm:cxn modelId="{AFC48119-C34D-4385-9FDA-8B7BFA7321D5}" type="presOf" srcId="{D6CFB3D7-8CE2-4179-BF6B-4320BB773EAE}" destId="{2D13BBB5-851C-4A58-BB0E-8CB4388257AA}" srcOrd="0" destOrd="4" presId="urn:microsoft.com/office/officeart/2005/8/layout/hList1"/>
    <dgm:cxn modelId="{7E246056-94AD-49B0-A796-8F8E9AAE7785}" srcId="{F12C4AED-C354-4DD1-A935-265F26A23F21}" destId="{70BD30D3-414C-499A-B387-D74A98BE6243}" srcOrd="1" destOrd="0" parTransId="{46DCBE87-4591-4C5A-BEE2-98AA0E901521}" sibTransId="{0E8A1D32-D420-4016-9DF9-4514641B9909}"/>
    <dgm:cxn modelId="{68BBCF26-CCF5-4BD0-AF0C-FDD5B6220E0E}" srcId="{9AB70AE3-B7B9-490A-B834-4409C14DB021}" destId="{DC8CD8B1-0A38-47EF-A1CB-AA8D7A28B293}" srcOrd="7" destOrd="0" parTransId="{06248526-B3B4-479C-AD47-1FA9D7236A6F}" sibTransId="{813D044E-3B53-492F-85D3-EB75486A11B7}"/>
    <dgm:cxn modelId="{472A8FEC-026E-4160-B1FF-9AFCFB0EFE5A}" srcId="{0423B067-169E-4A34-B984-9FE9C05F40EB}" destId="{BE4EDFD1-704D-4A47-A4E6-B06B2995FC6F}" srcOrd="6" destOrd="0" parTransId="{0AD78BB3-FB79-4A82-8546-D00B0DD70175}" sibTransId="{D90BA249-613D-4574-B7E6-AE7D0F93FB7C}"/>
    <dgm:cxn modelId="{9A50DFE4-F8A9-42EF-8CF6-B997D168BAF9}" type="presOf" srcId="{CE356463-E95D-4FF3-A288-6D2894811A52}" destId="{2D13BBB5-851C-4A58-BB0E-8CB4388257AA}" srcOrd="0" destOrd="0" presId="urn:microsoft.com/office/officeart/2005/8/layout/hList1"/>
    <dgm:cxn modelId="{BB2BAFBD-F5B9-4352-9590-6EA733E3FA0D}" type="presOf" srcId="{B9A8EBEA-60F6-485D-B978-27597DCDCFD4}" destId="{2D13BBB5-851C-4A58-BB0E-8CB4388257AA}" srcOrd="0" destOrd="6" presId="urn:microsoft.com/office/officeart/2005/8/layout/hList1"/>
    <dgm:cxn modelId="{F24010FB-790A-4C0C-844E-BC80D8B2CC56}" type="presOf" srcId="{4E3FF28D-1624-4E9C-9C6E-0A719975544D}" destId="{9C30A2DB-FA72-473B-BB82-B23C207CE6BF}" srcOrd="0" destOrd="10" presId="urn:microsoft.com/office/officeart/2005/8/layout/hList1"/>
    <dgm:cxn modelId="{2DB0CCB6-1512-4ECE-BAFA-CAE52005C0C6}" type="presOf" srcId="{2C1CC37B-AB22-41FD-B35E-17A87CBB4EB1}" destId="{2D13BBB5-851C-4A58-BB0E-8CB4388257AA}" srcOrd="0" destOrd="8" presId="urn:microsoft.com/office/officeart/2005/8/layout/hList1"/>
    <dgm:cxn modelId="{2DB5601D-45AC-41A6-8AF4-8010817209BB}" srcId="{0423B067-169E-4A34-B984-9FE9C05F40EB}" destId="{04B02BFC-A4A9-4EE5-A6A5-F4E1C5F0E80D}" srcOrd="4" destOrd="0" parTransId="{06D40A1B-83E4-4FD1-B029-0801A94E66B5}" sibTransId="{0346DBB2-9B5A-44CA-8F5D-3733901F7B20}"/>
    <dgm:cxn modelId="{B2F05C68-003B-4127-810F-25F6F71B3D24}" type="presOf" srcId="{FFC08EFE-F47F-4498-8177-690E3B0DAC9E}" destId="{2D13BBB5-851C-4A58-BB0E-8CB4388257AA}" srcOrd="0" destOrd="3" presId="urn:microsoft.com/office/officeart/2005/8/layout/hList1"/>
    <dgm:cxn modelId="{9B26C105-EEE4-4417-AB8D-9E87F254B865}" srcId="{9AB70AE3-B7B9-490A-B834-4409C14DB021}" destId="{38975399-721B-4411-8850-235A2FE92DC4}" srcOrd="1" destOrd="0" parTransId="{761D50F5-0BCD-4B21-8AC9-44040A559E8E}" sibTransId="{FDF18BAB-60B2-4162-8511-4A8B88D1782C}"/>
    <dgm:cxn modelId="{665D956E-D086-4ACD-A1C0-8AABAC80A3B7}" srcId="{0423B067-169E-4A34-B984-9FE9C05F40EB}" destId="{E7408B34-7A57-461B-BFD2-07655F08917D}" srcOrd="2" destOrd="0" parTransId="{04EA9C1A-16E7-4DDC-BE89-6687C43984E7}" sibTransId="{ED2C5BE4-3C99-46A8-81CB-E15F0635E3DE}"/>
    <dgm:cxn modelId="{7D5868AA-4E5D-43E9-A4C1-AEF753758965}" type="presOf" srcId="{1199AB92-0C66-4772-953B-8205EFA60CF8}" destId="{9D404CEA-9D28-4507-9FC6-A5DAE292CF5E}" srcOrd="0" destOrd="0" presId="urn:microsoft.com/office/officeart/2005/8/layout/hList1"/>
    <dgm:cxn modelId="{9AB80D64-6366-4AC1-8BCC-172FCBE9E425}" type="presOf" srcId="{F12C4AED-C354-4DD1-A935-265F26A23F21}" destId="{106F0543-FCB4-4D86-BA4A-AA1AA4D164FC}" srcOrd="0" destOrd="0" presId="urn:microsoft.com/office/officeart/2005/8/layout/hList1"/>
    <dgm:cxn modelId="{0E34D2AD-314E-439B-AA0B-CABB2F6624AE}" srcId="{9AB70AE3-B7B9-490A-B834-4409C14DB021}" destId="{FFC08EFE-F47F-4498-8177-690E3B0DAC9E}" srcOrd="3" destOrd="0" parTransId="{07E565AA-0E9C-4442-988D-F88F352F9DC3}" sibTransId="{BDCE3232-61F3-4BEF-A174-EEDB8C22CB7B}"/>
    <dgm:cxn modelId="{623F8FB2-247E-497F-9361-2CB40BC31BB6}" type="presOf" srcId="{8392881A-1F2F-4E0C-BAF8-9FDD20872650}" destId="{9C30A2DB-FA72-473B-BB82-B23C207CE6BF}" srcOrd="0" destOrd="9" presId="urn:microsoft.com/office/officeart/2005/8/layout/hList1"/>
    <dgm:cxn modelId="{6623D75A-6BD3-4371-9BAB-3D561786ABD1}" srcId="{0423B067-169E-4A34-B984-9FE9C05F40EB}" destId="{13A43E38-977D-47B3-B8F7-AD7D44E3C349}" srcOrd="7" destOrd="0" parTransId="{78F203BD-83D6-4C75-B10B-8F62CE313DEA}" sibTransId="{9A6318C8-1352-44BA-A01D-F133B6BD5F3B}"/>
    <dgm:cxn modelId="{E4D0481A-FC90-4421-AFAE-B8A3BB0FA13F}" srcId="{BFE8FADE-6783-414C-8D6D-899D0AF19D78}" destId="{F12C4AED-C354-4DD1-A935-265F26A23F21}" srcOrd="1" destOrd="0" parTransId="{48F46821-813B-4797-AE3F-904D0B8B9E49}" sibTransId="{DDABC61E-DF5C-466E-ABB9-AE8D893EA4A2}"/>
    <dgm:cxn modelId="{1E7A601C-FA13-4725-AA68-F69CF075FE90}" type="presOf" srcId="{14FAD20D-9635-498A-AE7A-1351F72284B4}" destId="{9D404CEA-9D28-4507-9FC6-A5DAE292CF5E}" srcOrd="0" destOrd="2" presId="urn:microsoft.com/office/officeart/2005/8/layout/hList1"/>
    <dgm:cxn modelId="{23D374CC-414A-4403-8941-6B4B43C09B7A}" type="presOf" srcId="{0423B067-169E-4A34-B984-9FE9C05F40EB}" destId="{087476BB-28D1-4E1F-A842-AA7A9E0E64B4}" srcOrd="0" destOrd="0" presId="urn:microsoft.com/office/officeart/2005/8/layout/hList1"/>
    <dgm:cxn modelId="{BED2F4E1-1289-4A70-82E1-0A89D6FF1F24}" type="presOf" srcId="{9AB70AE3-B7B9-490A-B834-4409C14DB021}" destId="{2EEB98F8-E6AA-4FD3-94AE-BF6DFE683278}" srcOrd="0" destOrd="0" presId="urn:microsoft.com/office/officeart/2005/8/layout/hList1"/>
    <dgm:cxn modelId="{F48CC9D0-E8D4-4560-B50A-3A883725BC3E}" type="presOf" srcId="{04B02BFC-A4A9-4EE5-A6A5-F4E1C5F0E80D}" destId="{9C30A2DB-FA72-473B-BB82-B23C207CE6BF}" srcOrd="0" destOrd="4" presId="urn:microsoft.com/office/officeart/2005/8/layout/hList1"/>
    <dgm:cxn modelId="{A98C6BC6-CF28-4B15-BB17-AD45937ECC95}" srcId="{0423B067-169E-4A34-B984-9FE9C05F40EB}" destId="{DD039D05-6707-4876-83DF-206B4DD6DEF7}" srcOrd="8" destOrd="0" parTransId="{50FE5047-C8D1-4DF4-A945-7C51DFFE78EA}" sibTransId="{B806263F-E35A-40F5-8BDF-BBBD3A9FFF36}"/>
    <dgm:cxn modelId="{01CB0FB9-91F8-47E9-BC84-56391E9E9E0E}" type="presOf" srcId="{D409A3C4-6C50-492A-A872-DE3326FC9F27}" destId="{9C30A2DB-FA72-473B-BB82-B23C207CE6BF}" srcOrd="0" destOrd="3" presId="urn:microsoft.com/office/officeart/2005/8/layout/hList1"/>
    <dgm:cxn modelId="{A7A5EAB9-190C-4AA8-AD8F-35F4419DE456}" srcId="{0423B067-169E-4A34-B984-9FE9C05F40EB}" destId="{D8FD4642-AFB0-4815-9D6B-DE6672EB5F67}" srcOrd="1" destOrd="0" parTransId="{A0F6000D-7609-4C22-8612-E93CDAF7F16A}" sibTransId="{30FD88BC-3666-4C25-B313-9BF8486BCE6A}"/>
    <dgm:cxn modelId="{4B65C093-0182-4270-B2D6-0EB13675EE12}" srcId="{BFE8FADE-6783-414C-8D6D-899D0AF19D78}" destId="{0423B067-169E-4A34-B984-9FE9C05F40EB}" srcOrd="0" destOrd="0" parTransId="{571E4751-A3E5-42B2-BD83-FF45A0755E52}" sibTransId="{4C2A31A8-0F84-4C5C-AD4A-F36D6EE6A216}"/>
    <dgm:cxn modelId="{EA908BEB-11B0-4DA9-9E8B-68520089946C}" srcId="{F12C4AED-C354-4DD1-A935-265F26A23F21}" destId="{14FAD20D-9635-498A-AE7A-1351F72284B4}" srcOrd="2" destOrd="0" parTransId="{CD2E0BA0-1D5B-4F18-8769-CB41475E1FDD}" sibTransId="{E40259C1-E20D-44AA-8B39-54F6176D6821}"/>
    <dgm:cxn modelId="{F7BCBC00-5D81-45A0-A75E-69C5B32FBB7A}" type="presOf" srcId="{BCCFEF98-944F-4026-9DAD-5A308C20FBE9}" destId="{2D13BBB5-851C-4A58-BB0E-8CB4388257AA}" srcOrd="0" destOrd="10" presId="urn:microsoft.com/office/officeart/2005/8/layout/hList1"/>
    <dgm:cxn modelId="{0EFB1A1E-D3C7-4082-9CC9-017A556B7BED}" srcId="{9AB70AE3-B7B9-490A-B834-4409C14DB021}" destId="{83A98019-6DE5-4841-8532-4D64FB12DE35}" srcOrd="5" destOrd="0" parTransId="{F2D3D967-6BD5-4587-83C8-4B193252B63C}" sibTransId="{136A540A-C564-49EB-ACD4-A286A0EC6036}"/>
    <dgm:cxn modelId="{7BC7FF6E-1F3F-4638-B7A2-0E1DA81F54CD}" srcId="{9AB70AE3-B7B9-490A-B834-4409C14DB021}" destId="{2C1CC37B-AB22-41FD-B35E-17A87CBB4EB1}" srcOrd="8" destOrd="0" parTransId="{1AAC7814-79A4-4559-81F6-672863E31CA0}" sibTransId="{5AD656E0-4BA7-46E8-9A8E-107B3F4B7FCA}"/>
    <dgm:cxn modelId="{8F9752D9-B7C4-4EDF-815B-200FCF727AB7}" type="presOf" srcId="{13A43E38-977D-47B3-B8F7-AD7D44E3C349}" destId="{9C30A2DB-FA72-473B-BB82-B23C207CE6BF}" srcOrd="0" destOrd="7" presId="urn:microsoft.com/office/officeart/2005/8/layout/hList1"/>
    <dgm:cxn modelId="{B24D3080-34F5-446B-8715-1ECDAEF393CA}" srcId="{BFE8FADE-6783-414C-8D6D-899D0AF19D78}" destId="{9AB70AE3-B7B9-490A-B834-4409C14DB021}" srcOrd="2" destOrd="0" parTransId="{BB48A5AE-FC15-4CAE-AAC1-459D115B0C9F}" sibTransId="{4A07459F-D2A6-468B-A070-2C8CA917161B}"/>
    <dgm:cxn modelId="{F5C08340-08C5-4EE4-A0A9-092655D41677}" srcId="{0423B067-169E-4A34-B984-9FE9C05F40EB}" destId="{78E1EF64-65B6-4A39-9EDC-2C62786B7BFE}" srcOrd="5" destOrd="0" parTransId="{65DB5BF1-76E0-4D57-9D58-2857BDA0AE34}" sibTransId="{BF2425DF-465E-44FD-A8E3-B41203F79F6A}"/>
    <dgm:cxn modelId="{74830431-DC18-4802-B96A-1E6C18D11168}" type="presOf" srcId="{70BD30D3-414C-499A-B387-D74A98BE6243}" destId="{9D404CEA-9D28-4507-9FC6-A5DAE292CF5E}" srcOrd="0" destOrd="1" presId="urn:microsoft.com/office/officeart/2005/8/layout/hList1"/>
    <dgm:cxn modelId="{B8A0A166-8FDF-4B85-B063-41F6156C11CC}" type="presOf" srcId="{E7408B34-7A57-461B-BFD2-07655F08917D}" destId="{9C30A2DB-FA72-473B-BB82-B23C207CE6BF}" srcOrd="0" destOrd="2" presId="urn:microsoft.com/office/officeart/2005/8/layout/hList1"/>
    <dgm:cxn modelId="{25BE9FB6-5A96-4507-83EF-4C674BE17E81}" srcId="{0423B067-169E-4A34-B984-9FE9C05F40EB}" destId="{4E3FF28D-1624-4E9C-9C6E-0A719975544D}" srcOrd="10" destOrd="0" parTransId="{4C510F4B-9295-41FE-995B-7EDBCF31B5EC}" sibTransId="{D8B6063F-3963-4DB8-84BC-5FCB95D67214}"/>
    <dgm:cxn modelId="{ABAAF30D-B722-4ED0-8F56-AFCED408337D}" type="presOf" srcId="{02A78D18-544F-46C6-BA20-84FB7080BEF8}" destId="{9D404CEA-9D28-4507-9FC6-A5DAE292CF5E}" srcOrd="0" destOrd="3" presId="urn:microsoft.com/office/officeart/2005/8/layout/hList1"/>
    <dgm:cxn modelId="{5AC9B4A0-8027-4BFB-80B3-7972190C7F6D}" srcId="{0423B067-169E-4A34-B984-9FE9C05F40EB}" destId="{D409A3C4-6C50-492A-A872-DE3326FC9F27}" srcOrd="3" destOrd="0" parTransId="{84EE3640-5380-4817-B341-1897B9B4D920}" sibTransId="{D2DFA7BA-87CE-4DA4-9C20-3FB096EDCE82}"/>
    <dgm:cxn modelId="{66454588-237E-4967-8534-4669F939CA1C}" srcId="{9AB70AE3-B7B9-490A-B834-4409C14DB021}" destId="{BCCFEF98-944F-4026-9DAD-5A308C20FBE9}" srcOrd="10" destOrd="0" parTransId="{E05574A2-9E49-49A8-B676-A4FCEC2B5C02}" sibTransId="{E316E92E-6EC7-45DB-A0FB-96F67D6EB07C}"/>
    <dgm:cxn modelId="{F611FCEA-413F-4CC4-8568-6022CD47F949}" srcId="{0423B067-169E-4A34-B984-9FE9C05F40EB}" destId="{8392881A-1F2F-4E0C-BAF8-9FDD20872650}" srcOrd="9" destOrd="0" parTransId="{F9BFBBF5-893B-4E90-8C37-D05882069525}" sibTransId="{26C6C319-22A4-4527-B5BB-D6300790C5B2}"/>
    <dgm:cxn modelId="{71189F61-D8FF-4974-98A1-B75DEE5885BB}" type="presOf" srcId="{DD039D05-6707-4876-83DF-206B4DD6DEF7}" destId="{9C30A2DB-FA72-473B-BB82-B23C207CE6BF}" srcOrd="0" destOrd="8" presId="urn:microsoft.com/office/officeart/2005/8/layout/hList1"/>
    <dgm:cxn modelId="{77C22668-5445-45B5-89BC-34460DED892C}" type="presOf" srcId="{67524553-24A1-42A2-B45A-EA2D3CBF5DF3}" destId="{2D13BBB5-851C-4A58-BB0E-8CB4388257AA}" srcOrd="0" destOrd="9" presId="urn:microsoft.com/office/officeart/2005/8/layout/hList1"/>
    <dgm:cxn modelId="{532F9811-D8CA-4D00-ABCC-B471161CC145}" type="presOf" srcId="{38975399-721B-4411-8850-235A2FE92DC4}" destId="{2D13BBB5-851C-4A58-BB0E-8CB4388257AA}" srcOrd="0" destOrd="1" presId="urn:microsoft.com/office/officeart/2005/8/layout/hList1"/>
    <dgm:cxn modelId="{FAAE1658-F042-4199-B06E-5B7EC10BB1B1}" srcId="{9AB70AE3-B7B9-490A-B834-4409C14DB021}" destId="{FAFA1EB0-EAEE-4C17-894A-F33EADF95BB1}" srcOrd="2" destOrd="0" parTransId="{AF9EE0FF-FC02-4797-BD5B-857B2F577EF3}" sibTransId="{08DF24DC-AE26-4FC9-8E5C-4393D5718336}"/>
    <dgm:cxn modelId="{A495D318-B5ED-4E81-AD3A-900AF7F0BD84}" type="presOf" srcId="{BFE8FADE-6783-414C-8D6D-899D0AF19D78}" destId="{A09205AF-7283-4B1D-8506-0DE77687A78E}" srcOrd="0" destOrd="0" presId="urn:microsoft.com/office/officeart/2005/8/layout/hList1"/>
    <dgm:cxn modelId="{69FB5240-8787-4E5D-9198-F3DB32194F60}" srcId="{0423B067-169E-4A34-B984-9FE9C05F40EB}" destId="{1FC655B6-C395-4A33-B0D2-B6D1AF4880D6}" srcOrd="0" destOrd="0" parTransId="{8A048C00-F5F8-4F21-8203-553A1CF9A68A}" sibTransId="{7405B7ED-7201-4A7D-9FCC-52D17352F678}"/>
    <dgm:cxn modelId="{742577D2-5EB7-48F9-8BA7-3572F040AEC3}" type="presOf" srcId="{DC8CD8B1-0A38-47EF-A1CB-AA8D7A28B293}" destId="{2D13BBB5-851C-4A58-BB0E-8CB4388257AA}" srcOrd="0" destOrd="7" presId="urn:microsoft.com/office/officeart/2005/8/layout/hList1"/>
    <dgm:cxn modelId="{29B565A4-446B-4FFC-AFD9-CA567A23185C}" srcId="{F12C4AED-C354-4DD1-A935-265F26A23F21}" destId="{1199AB92-0C66-4772-953B-8205EFA60CF8}" srcOrd="0" destOrd="0" parTransId="{52477B98-13AD-4A0F-95B3-1C4C0082F0E3}" sibTransId="{556E59B1-0425-446F-986A-737B93E7268C}"/>
    <dgm:cxn modelId="{9C748A53-680E-432A-8C21-8028D9493CA3}" srcId="{9AB70AE3-B7B9-490A-B834-4409C14DB021}" destId="{B9A8EBEA-60F6-485D-B978-27597DCDCFD4}" srcOrd="6" destOrd="0" parTransId="{106EF84F-A11D-462F-BC0D-F17BDF2AF7C1}" sibTransId="{1C5D5F9A-5C95-4B76-826D-5F209826B4E6}"/>
    <dgm:cxn modelId="{ED2A9557-B7E4-44E7-A866-45794F8E5946}" srcId="{9AB70AE3-B7B9-490A-B834-4409C14DB021}" destId="{67524553-24A1-42A2-B45A-EA2D3CBF5DF3}" srcOrd="9" destOrd="0" parTransId="{A4A549AC-6690-41E6-B441-C20320F52553}" sibTransId="{3AEDDA06-B2CF-4AE1-B26F-6A11569492BF}"/>
    <dgm:cxn modelId="{6BC8D680-45BE-4820-B461-E8A0CD506222}" type="presOf" srcId="{FAFA1EB0-EAEE-4C17-894A-F33EADF95BB1}" destId="{2D13BBB5-851C-4A58-BB0E-8CB4388257AA}" srcOrd="0" destOrd="2" presId="urn:microsoft.com/office/officeart/2005/8/layout/hList1"/>
    <dgm:cxn modelId="{BBA1815F-9BE8-4492-953D-09CC61075ECA}" type="presOf" srcId="{BE4EDFD1-704D-4A47-A4E6-B06B2995FC6F}" destId="{9C30A2DB-FA72-473B-BB82-B23C207CE6BF}" srcOrd="0" destOrd="6" presId="urn:microsoft.com/office/officeart/2005/8/layout/hList1"/>
    <dgm:cxn modelId="{E2F56D08-6D39-4C1E-8CD2-979FDC1CCCBD}" srcId="{9AB70AE3-B7B9-490A-B834-4409C14DB021}" destId="{D6CFB3D7-8CE2-4179-BF6B-4320BB773EAE}" srcOrd="4" destOrd="0" parTransId="{43C2E77D-CA96-4F2C-9A5B-BB108CB7EEB9}" sibTransId="{6A0DC54C-8D63-410A-8DA7-AC790B815A10}"/>
    <dgm:cxn modelId="{5A0FCA5A-EFE0-4C02-8467-892EEF4FC649}" srcId="{F12C4AED-C354-4DD1-A935-265F26A23F21}" destId="{02A78D18-544F-46C6-BA20-84FB7080BEF8}" srcOrd="3" destOrd="0" parTransId="{91FC4B0C-AEC8-4021-954B-C3B86CE73434}" sibTransId="{5C7DEA77-8F65-4B69-971B-ED30A0E1ED55}"/>
    <dgm:cxn modelId="{5EA6F1B0-6B1A-4140-8B4C-36CEBBEE182F}" srcId="{9AB70AE3-B7B9-490A-B834-4409C14DB021}" destId="{CE356463-E95D-4FF3-A288-6D2894811A52}" srcOrd="0" destOrd="0" parTransId="{58AF72A3-B7A5-4E39-8265-83F723C241B5}" sibTransId="{045E9666-F3AF-437A-9597-4821EE249C6B}"/>
    <dgm:cxn modelId="{789EF74D-1DCB-4964-BC84-33FBDA46CD31}" type="presOf" srcId="{78E1EF64-65B6-4A39-9EDC-2C62786B7BFE}" destId="{9C30A2DB-FA72-473B-BB82-B23C207CE6BF}" srcOrd="0" destOrd="5" presId="urn:microsoft.com/office/officeart/2005/8/layout/hList1"/>
    <dgm:cxn modelId="{C21BA328-31A8-4463-93F0-3E29F174DC50}" type="presParOf" srcId="{A09205AF-7283-4B1D-8506-0DE77687A78E}" destId="{64C9F49D-113D-4FF7-AABA-FEFF260BAC5C}" srcOrd="0" destOrd="0" presId="urn:microsoft.com/office/officeart/2005/8/layout/hList1"/>
    <dgm:cxn modelId="{D0BD75F9-AA71-4AC9-81EF-EEDEE34D5EC4}" type="presParOf" srcId="{64C9F49D-113D-4FF7-AABA-FEFF260BAC5C}" destId="{087476BB-28D1-4E1F-A842-AA7A9E0E64B4}" srcOrd="0" destOrd="0" presId="urn:microsoft.com/office/officeart/2005/8/layout/hList1"/>
    <dgm:cxn modelId="{A882504D-5285-4179-8966-67C7BCDF0BAF}" type="presParOf" srcId="{64C9F49D-113D-4FF7-AABA-FEFF260BAC5C}" destId="{9C30A2DB-FA72-473B-BB82-B23C207CE6BF}" srcOrd="1" destOrd="0" presId="urn:microsoft.com/office/officeart/2005/8/layout/hList1"/>
    <dgm:cxn modelId="{23230410-DA2F-450C-89E0-2E49052B6DE3}" type="presParOf" srcId="{A09205AF-7283-4B1D-8506-0DE77687A78E}" destId="{88F4101A-8989-4717-B4DC-0CF6927E36A5}" srcOrd="1" destOrd="0" presId="urn:microsoft.com/office/officeart/2005/8/layout/hList1"/>
    <dgm:cxn modelId="{28C0353A-2C91-487A-8826-D68AEBCD9E6B}" type="presParOf" srcId="{A09205AF-7283-4B1D-8506-0DE77687A78E}" destId="{656899FE-C772-45DB-A71B-1FAF7BDF3884}" srcOrd="2" destOrd="0" presId="urn:microsoft.com/office/officeart/2005/8/layout/hList1"/>
    <dgm:cxn modelId="{BDA4CCBE-87DD-41B9-849B-705C9B043D93}" type="presParOf" srcId="{656899FE-C772-45DB-A71B-1FAF7BDF3884}" destId="{106F0543-FCB4-4D86-BA4A-AA1AA4D164FC}" srcOrd="0" destOrd="0" presId="urn:microsoft.com/office/officeart/2005/8/layout/hList1"/>
    <dgm:cxn modelId="{19C1AC9C-3709-43F9-AB8A-0F82B6A2FDC8}" type="presParOf" srcId="{656899FE-C772-45DB-A71B-1FAF7BDF3884}" destId="{9D404CEA-9D28-4507-9FC6-A5DAE292CF5E}" srcOrd="1" destOrd="0" presId="urn:microsoft.com/office/officeart/2005/8/layout/hList1"/>
    <dgm:cxn modelId="{C454D84E-89AF-48CE-8786-441C3AF4BDD3}" type="presParOf" srcId="{A09205AF-7283-4B1D-8506-0DE77687A78E}" destId="{FF3598BA-B7C9-454B-A0D7-7FAF9355B630}" srcOrd="3" destOrd="0" presId="urn:microsoft.com/office/officeart/2005/8/layout/hList1"/>
    <dgm:cxn modelId="{4E0EB4FE-E91C-41F2-94E1-0AEF02704ADE}" type="presParOf" srcId="{A09205AF-7283-4B1D-8506-0DE77687A78E}" destId="{2AB92C7F-0F5F-4F5D-BB80-041F2B68B229}" srcOrd="4" destOrd="0" presId="urn:microsoft.com/office/officeart/2005/8/layout/hList1"/>
    <dgm:cxn modelId="{0A535D5F-4B0F-4181-B7DC-E3F0999A06A5}" type="presParOf" srcId="{2AB92C7F-0F5F-4F5D-BB80-041F2B68B229}" destId="{2EEB98F8-E6AA-4FD3-94AE-BF6DFE683278}" srcOrd="0" destOrd="0" presId="urn:microsoft.com/office/officeart/2005/8/layout/hList1"/>
    <dgm:cxn modelId="{4A19340A-55BF-49DB-98A2-B9D263376D8C}" type="presParOf" srcId="{2AB92C7F-0F5F-4F5D-BB80-041F2B68B229}" destId="{2D13BBB5-851C-4A58-BB0E-8CB4388257A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E8FADE-6783-414C-8D6D-899D0AF19D78}" type="doc">
      <dgm:prSet loTypeId="urn:microsoft.com/office/officeart/2005/8/layout/hList1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423B067-169E-4A34-B984-9FE9C05F40EB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600" b="1" dirty="0" smtClean="0"/>
            <a:t>ИСТОЧНИК и ПЕРЕДАЧА ВИРУСА </a:t>
          </a:r>
          <a:endParaRPr lang="ru-RU" sz="1600" b="1" dirty="0"/>
        </a:p>
      </dgm:t>
    </dgm:pt>
    <dgm:pt modelId="{571E4751-A3E5-42B2-BD83-FF45A0755E52}" type="parTrans" cxnId="{4B65C093-0182-4270-B2D6-0EB13675EE12}">
      <dgm:prSet/>
      <dgm:spPr/>
      <dgm:t>
        <a:bodyPr/>
        <a:lstStyle/>
        <a:p>
          <a:endParaRPr lang="ru-RU"/>
        </a:p>
      </dgm:t>
    </dgm:pt>
    <dgm:pt modelId="{4C2A31A8-0F84-4C5C-AD4A-F36D6EE6A216}" type="sibTrans" cxnId="{4B65C093-0182-4270-B2D6-0EB13675EE12}">
      <dgm:prSet/>
      <dgm:spPr/>
      <dgm:t>
        <a:bodyPr/>
        <a:lstStyle/>
        <a:p>
          <a:endParaRPr lang="ru-RU"/>
        </a:p>
      </dgm:t>
    </dgm:pt>
    <dgm:pt modelId="{1FC655B6-C395-4A33-B0D2-B6D1AF4880D6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больные, переболевшие, павшие свиньи и кабаны; </a:t>
          </a:r>
          <a:endParaRPr lang="ru-RU" sz="1600" dirty="0"/>
        </a:p>
      </dgm:t>
    </dgm:pt>
    <dgm:pt modelId="{8A048C00-F5F8-4F21-8203-553A1CF9A68A}" type="parTrans" cxnId="{69FB5240-8787-4E5D-9198-F3DB32194F60}">
      <dgm:prSet/>
      <dgm:spPr/>
      <dgm:t>
        <a:bodyPr/>
        <a:lstStyle/>
        <a:p>
          <a:endParaRPr lang="ru-RU"/>
        </a:p>
      </dgm:t>
    </dgm:pt>
    <dgm:pt modelId="{7405B7ED-7201-4A7D-9FCC-52D17352F678}" type="sibTrans" cxnId="{69FB5240-8787-4E5D-9198-F3DB32194F60}">
      <dgm:prSet/>
      <dgm:spPr/>
      <dgm:t>
        <a:bodyPr/>
        <a:lstStyle/>
        <a:p>
          <a:endParaRPr lang="ru-RU"/>
        </a:p>
      </dgm:t>
    </dgm:pt>
    <dgm:pt modelId="{F12C4AED-C354-4DD1-A935-265F26A23F21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600" b="1" dirty="0" smtClean="0"/>
            <a:t>ПРОФИЛАКТИКА</a:t>
          </a:r>
          <a:endParaRPr lang="ru-RU" sz="1600" b="1" dirty="0"/>
        </a:p>
      </dgm:t>
    </dgm:pt>
    <dgm:pt modelId="{48F46821-813B-4797-AE3F-904D0B8B9E49}" type="parTrans" cxnId="{E4D0481A-FC90-4421-AFAE-B8A3BB0FA13F}">
      <dgm:prSet/>
      <dgm:spPr/>
      <dgm:t>
        <a:bodyPr/>
        <a:lstStyle/>
        <a:p>
          <a:endParaRPr lang="ru-RU"/>
        </a:p>
      </dgm:t>
    </dgm:pt>
    <dgm:pt modelId="{DDABC61E-DF5C-466E-ABB9-AE8D893EA4A2}" type="sibTrans" cxnId="{E4D0481A-FC90-4421-AFAE-B8A3BB0FA13F}">
      <dgm:prSet/>
      <dgm:spPr/>
      <dgm:t>
        <a:bodyPr/>
        <a:lstStyle/>
        <a:p>
          <a:endParaRPr lang="ru-RU"/>
        </a:p>
      </dgm:t>
    </dgm:pt>
    <dgm:pt modelId="{1199AB92-0C66-4772-953B-8205EFA60CF8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оперативное информирование органов государственной ветеринарной службы региона о фактах обнаружения павших свиней, кабанов, фактах заболевания свиней в хозяйствах; </a:t>
          </a:r>
          <a:endParaRPr lang="ru-RU" sz="1600" dirty="0"/>
        </a:p>
      </dgm:t>
    </dgm:pt>
    <dgm:pt modelId="{52477B98-13AD-4A0F-95B3-1C4C0082F0E3}" type="parTrans" cxnId="{29B565A4-446B-4FFC-AFD9-CA567A23185C}">
      <dgm:prSet/>
      <dgm:spPr/>
      <dgm:t>
        <a:bodyPr/>
        <a:lstStyle/>
        <a:p>
          <a:endParaRPr lang="ru-RU"/>
        </a:p>
      </dgm:t>
    </dgm:pt>
    <dgm:pt modelId="{556E59B1-0425-446F-986A-737B93E7268C}" type="sibTrans" cxnId="{29B565A4-446B-4FFC-AFD9-CA567A23185C}">
      <dgm:prSet/>
      <dgm:spPr/>
      <dgm:t>
        <a:bodyPr/>
        <a:lstStyle/>
        <a:p>
          <a:endParaRPr lang="ru-RU"/>
        </a:p>
      </dgm:t>
    </dgm:pt>
    <dgm:pt modelId="{9AB70AE3-B7B9-490A-B834-4409C14DB021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600" b="1" dirty="0" smtClean="0"/>
            <a:t>КЛИНИЧЕСКИЕ ПРИЗНАКИ</a:t>
          </a:r>
          <a:endParaRPr lang="ru-RU" sz="1600" b="1" dirty="0"/>
        </a:p>
      </dgm:t>
    </dgm:pt>
    <dgm:pt modelId="{BB48A5AE-FC15-4CAE-AAC1-459D115B0C9F}" type="parTrans" cxnId="{B24D3080-34F5-446B-8715-1ECDAEF393CA}">
      <dgm:prSet/>
      <dgm:spPr/>
      <dgm:t>
        <a:bodyPr/>
        <a:lstStyle/>
        <a:p>
          <a:endParaRPr lang="ru-RU"/>
        </a:p>
      </dgm:t>
    </dgm:pt>
    <dgm:pt modelId="{4A07459F-D2A6-468B-A070-2C8CA917161B}" type="sibTrans" cxnId="{B24D3080-34F5-446B-8715-1ECDAEF393CA}">
      <dgm:prSet/>
      <dgm:spPr/>
      <dgm:t>
        <a:bodyPr/>
        <a:lstStyle/>
        <a:p>
          <a:endParaRPr lang="ru-RU"/>
        </a:p>
      </dgm:t>
    </dgm:pt>
    <dgm:pt modelId="{CE356463-E95D-4FF3-A288-6D2894811A52}">
      <dgm:prSet phldrT="[Текст]" custT="1"/>
      <dgm:spPr/>
      <dgm:t>
        <a:bodyPr/>
        <a:lstStyle/>
        <a:p>
          <a:r>
            <a:rPr lang="ru-RU" sz="1600" dirty="0" smtClean="0"/>
            <a:t>лихорадка (с повышением температуры тела до 41-42°С, длящимся от 3 до 7 календарных дней); </a:t>
          </a:r>
          <a:endParaRPr lang="ru-RU" sz="1600" dirty="0"/>
        </a:p>
      </dgm:t>
    </dgm:pt>
    <dgm:pt modelId="{58AF72A3-B7A5-4E39-8265-83F723C241B5}" type="parTrans" cxnId="{5EA6F1B0-6B1A-4140-8B4C-36CEBBEE182F}">
      <dgm:prSet/>
      <dgm:spPr/>
      <dgm:t>
        <a:bodyPr/>
        <a:lstStyle/>
        <a:p>
          <a:endParaRPr lang="ru-RU"/>
        </a:p>
      </dgm:t>
    </dgm:pt>
    <dgm:pt modelId="{045E9666-F3AF-437A-9597-4821EE249C6B}" type="sibTrans" cxnId="{5EA6F1B0-6B1A-4140-8B4C-36CEBBEE182F}">
      <dgm:prSet/>
      <dgm:spPr/>
      <dgm:t>
        <a:bodyPr/>
        <a:lstStyle/>
        <a:p>
          <a:endParaRPr lang="ru-RU"/>
        </a:p>
      </dgm:t>
    </dgm:pt>
    <dgm:pt modelId="{215C3887-D9E9-4284-BCD3-8B4E5BF8BD7F}">
      <dgm:prSet custT="1"/>
      <dgm:spPr/>
      <dgm:t>
        <a:bodyPr/>
        <a:lstStyle/>
        <a:p>
          <a:r>
            <a:rPr lang="ru-RU" sz="1600" dirty="0" smtClean="0"/>
            <a:t>продукты убоя свиней и кабанов; </a:t>
          </a:r>
          <a:endParaRPr lang="ru-RU" sz="1600" dirty="0"/>
        </a:p>
      </dgm:t>
    </dgm:pt>
    <dgm:pt modelId="{ED81B427-9D0B-4F13-8855-1980424DB50B}" type="parTrans" cxnId="{FA1535FB-BAD5-4A44-A693-B1218AF54454}">
      <dgm:prSet/>
      <dgm:spPr/>
      <dgm:t>
        <a:bodyPr/>
        <a:lstStyle/>
        <a:p>
          <a:endParaRPr lang="ru-RU"/>
        </a:p>
      </dgm:t>
    </dgm:pt>
    <dgm:pt modelId="{5F1CECC9-60E3-4B98-A536-A042C660C773}" type="sibTrans" cxnId="{FA1535FB-BAD5-4A44-A693-B1218AF54454}">
      <dgm:prSet/>
      <dgm:spPr/>
      <dgm:t>
        <a:bodyPr/>
        <a:lstStyle/>
        <a:p>
          <a:endParaRPr lang="ru-RU"/>
        </a:p>
      </dgm:t>
    </dgm:pt>
    <dgm:pt modelId="{082CDBB2-5AE7-449C-B38E-0EC0ADB1FB3B}">
      <dgm:prSet custT="1"/>
      <dgm:spPr/>
      <dgm:t>
        <a:bodyPr/>
        <a:lstStyle/>
        <a:p>
          <a:r>
            <a:rPr lang="ru-RU" sz="1600" dirty="0" smtClean="0"/>
            <a:t>навоз; </a:t>
          </a:r>
          <a:endParaRPr lang="ru-RU" sz="1600" dirty="0"/>
        </a:p>
      </dgm:t>
    </dgm:pt>
    <dgm:pt modelId="{8490FA35-44F2-4702-BB73-0A174695ACB8}" type="parTrans" cxnId="{31053631-75C8-46EB-8213-14B1CDC69226}">
      <dgm:prSet/>
      <dgm:spPr/>
      <dgm:t>
        <a:bodyPr/>
        <a:lstStyle/>
        <a:p>
          <a:endParaRPr lang="ru-RU"/>
        </a:p>
      </dgm:t>
    </dgm:pt>
    <dgm:pt modelId="{D41BF3DA-AC97-443C-AAD0-50BE1559C3A0}" type="sibTrans" cxnId="{31053631-75C8-46EB-8213-14B1CDC69226}">
      <dgm:prSet/>
      <dgm:spPr/>
      <dgm:t>
        <a:bodyPr/>
        <a:lstStyle/>
        <a:p>
          <a:endParaRPr lang="ru-RU"/>
        </a:p>
      </dgm:t>
    </dgm:pt>
    <dgm:pt modelId="{8A60DCDA-74EB-49AF-A2B9-7E726A539A10}">
      <dgm:prSet custT="1"/>
      <dgm:spPr/>
      <dgm:t>
        <a:bodyPr/>
        <a:lstStyle/>
        <a:p>
          <a:r>
            <a:rPr lang="ru-RU" sz="1600" dirty="0" smtClean="0"/>
            <a:t>корма; </a:t>
          </a:r>
          <a:endParaRPr lang="ru-RU" sz="1600" dirty="0"/>
        </a:p>
      </dgm:t>
    </dgm:pt>
    <dgm:pt modelId="{1865A48F-D7DF-4A46-B031-DBFDE341F026}" type="parTrans" cxnId="{DD018BB0-3890-4FAC-8092-59C0487D3BFF}">
      <dgm:prSet/>
      <dgm:spPr/>
      <dgm:t>
        <a:bodyPr/>
        <a:lstStyle/>
        <a:p>
          <a:endParaRPr lang="ru-RU"/>
        </a:p>
      </dgm:t>
    </dgm:pt>
    <dgm:pt modelId="{7CA0FD6C-89EF-4D6E-B3BF-BCA0900AF0EC}" type="sibTrans" cxnId="{DD018BB0-3890-4FAC-8092-59C0487D3BFF}">
      <dgm:prSet/>
      <dgm:spPr/>
      <dgm:t>
        <a:bodyPr/>
        <a:lstStyle/>
        <a:p>
          <a:endParaRPr lang="ru-RU"/>
        </a:p>
      </dgm:t>
    </dgm:pt>
    <dgm:pt modelId="{FF2BB35F-BE84-428C-9E2A-87966EBCE23E}">
      <dgm:prSet custT="1"/>
      <dgm:spPr/>
      <dgm:t>
        <a:bodyPr/>
        <a:lstStyle/>
        <a:p>
          <a:r>
            <a:rPr lang="ru-RU" sz="1600" dirty="0" smtClean="0"/>
            <a:t>вода; </a:t>
          </a:r>
          <a:endParaRPr lang="ru-RU" sz="1600" dirty="0"/>
        </a:p>
      </dgm:t>
    </dgm:pt>
    <dgm:pt modelId="{AD45E425-2AF0-44E6-A9A6-9C76D3C503C5}" type="parTrans" cxnId="{ECF29124-7A4C-49C8-BA6E-417E460216CB}">
      <dgm:prSet/>
      <dgm:spPr/>
      <dgm:t>
        <a:bodyPr/>
        <a:lstStyle/>
        <a:p>
          <a:endParaRPr lang="ru-RU"/>
        </a:p>
      </dgm:t>
    </dgm:pt>
    <dgm:pt modelId="{F6F52074-54CF-453F-96A5-8B7E3569388A}" type="sibTrans" cxnId="{ECF29124-7A4C-49C8-BA6E-417E460216CB}">
      <dgm:prSet/>
      <dgm:spPr/>
      <dgm:t>
        <a:bodyPr/>
        <a:lstStyle/>
        <a:p>
          <a:endParaRPr lang="ru-RU"/>
        </a:p>
      </dgm:t>
    </dgm:pt>
    <dgm:pt modelId="{470C764B-3A19-446F-B4A6-C1A98815176C}">
      <dgm:prSet custT="1"/>
      <dgm:spPr/>
      <dgm:t>
        <a:bodyPr/>
        <a:lstStyle/>
        <a:p>
          <a:r>
            <a:rPr lang="ru-RU" sz="1600" dirty="0" smtClean="0"/>
            <a:t>инвентарь; </a:t>
          </a:r>
          <a:endParaRPr lang="ru-RU" sz="1600" dirty="0"/>
        </a:p>
      </dgm:t>
    </dgm:pt>
    <dgm:pt modelId="{B0D62452-8DB0-4F10-8418-968C92C71F44}" type="parTrans" cxnId="{34D74AF6-3F39-4912-B883-185A28C50A1A}">
      <dgm:prSet/>
      <dgm:spPr/>
      <dgm:t>
        <a:bodyPr/>
        <a:lstStyle/>
        <a:p>
          <a:endParaRPr lang="ru-RU"/>
        </a:p>
      </dgm:t>
    </dgm:pt>
    <dgm:pt modelId="{1F410D60-135E-450A-A56D-5B99D0EB1D46}" type="sibTrans" cxnId="{34D74AF6-3F39-4912-B883-185A28C50A1A}">
      <dgm:prSet/>
      <dgm:spPr/>
      <dgm:t>
        <a:bodyPr/>
        <a:lstStyle/>
        <a:p>
          <a:endParaRPr lang="ru-RU"/>
        </a:p>
      </dgm:t>
    </dgm:pt>
    <dgm:pt modelId="{BB0D40A9-F688-42D0-80FF-9AE8E071CDEF}">
      <dgm:prSet custT="1"/>
      <dgm:spPr/>
      <dgm:t>
        <a:bodyPr/>
        <a:lstStyle/>
        <a:p>
          <a:r>
            <a:rPr lang="ru-RU" sz="1600" dirty="0" smtClean="0"/>
            <a:t>одежда и обувь персонала, </a:t>
          </a:r>
          <a:endParaRPr lang="ru-RU" sz="1600" dirty="0"/>
        </a:p>
      </dgm:t>
    </dgm:pt>
    <dgm:pt modelId="{0BAA527D-2F20-46BE-A844-CA86E42BE0A5}" type="parTrans" cxnId="{EE2B6361-76D8-4D73-B27F-2497A314E7B2}">
      <dgm:prSet/>
      <dgm:spPr/>
      <dgm:t>
        <a:bodyPr/>
        <a:lstStyle/>
        <a:p>
          <a:endParaRPr lang="ru-RU"/>
        </a:p>
      </dgm:t>
    </dgm:pt>
    <dgm:pt modelId="{7A075D1E-55C6-450B-A598-6836CC34B490}" type="sibTrans" cxnId="{EE2B6361-76D8-4D73-B27F-2497A314E7B2}">
      <dgm:prSet/>
      <dgm:spPr/>
      <dgm:t>
        <a:bodyPr/>
        <a:lstStyle/>
        <a:p>
          <a:endParaRPr lang="ru-RU"/>
        </a:p>
      </dgm:t>
    </dgm:pt>
    <dgm:pt modelId="{90F7EEC6-37E6-4E43-A4C6-364D3874BD4B}">
      <dgm:prSet custT="1"/>
      <dgm:spPr/>
      <dgm:t>
        <a:bodyPr/>
        <a:lstStyle/>
        <a:p>
          <a:r>
            <a:rPr lang="ru-RU" sz="1600" dirty="0" smtClean="0"/>
            <a:t>подстилка; </a:t>
          </a:r>
          <a:endParaRPr lang="ru-RU" sz="1600" dirty="0"/>
        </a:p>
      </dgm:t>
    </dgm:pt>
    <dgm:pt modelId="{359A01FC-2AE6-4C0A-8388-0241752F7E3D}" type="parTrans" cxnId="{2E106260-1B5E-456A-9270-9C5D7E0B1699}">
      <dgm:prSet/>
      <dgm:spPr/>
      <dgm:t>
        <a:bodyPr/>
        <a:lstStyle/>
        <a:p>
          <a:endParaRPr lang="ru-RU"/>
        </a:p>
      </dgm:t>
    </dgm:pt>
    <dgm:pt modelId="{FA5E48B8-9A8A-4315-BB80-EF9DB80BDF3D}" type="sibTrans" cxnId="{2E106260-1B5E-456A-9270-9C5D7E0B1699}">
      <dgm:prSet/>
      <dgm:spPr/>
      <dgm:t>
        <a:bodyPr/>
        <a:lstStyle/>
        <a:p>
          <a:endParaRPr lang="ru-RU"/>
        </a:p>
      </dgm:t>
    </dgm:pt>
    <dgm:pt modelId="{155D55DC-49A0-4566-9648-3708F8566370}">
      <dgm:prSet custT="1"/>
      <dgm:spPr/>
      <dgm:t>
        <a:bodyPr/>
        <a:lstStyle/>
        <a:p>
          <a:r>
            <a:rPr lang="ru-RU" sz="1600" dirty="0" smtClean="0"/>
            <a:t>транспортные средства; </a:t>
          </a:r>
          <a:endParaRPr lang="ru-RU" sz="1600" dirty="0"/>
        </a:p>
      </dgm:t>
    </dgm:pt>
    <dgm:pt modelId="{8DCD36E0-F04D-4CD2-ACEC-FF6D13F17A5E}" type="parTrans" cxnId="{C3CBA1A5-8E98-42BA-B632-63BE5AEC6531}">
      <dgm:prSet/>
      <dgm:spPr/>
      <dgm:t>
        <a:bodyPr/>
        <a:lstStyle/>
        <a:p>
          <a:endParaRPr lang="ru-RU"/>
        </a:p>
      </dgm:t>
    </dgm:pt>
    <dgm:pt modelId="{73FF6969-BDAA-4CD0-8782-CB6ED497F5C9}" type="sibTrans" cxnId="{C3CBA1A5-8E98-42BA-B632-63BE5AEC6531}">
      <dgm:prSet/>
      <dgm:spPr/>
      <dgm:t>
        <a:bodyPr/>
        <a:lstStyle/>
        <a:p>
          <a:endParaRPr lang="ru-RU"/>
        </a:p>
      </dgm:t>
    </dgm:pt>
    <dgm:pt modelId="{168433E4-6A40-4FA3-A0D1-8C8779757C80}">
      <dgm:prSet custT="1"/>
      <dgm:spPr/>
      <dgm:t>
        <a:bodyPr/>
        <a:lstStyle/>
        <a:p>
          <a:r>
            <a:rPr lang="ru-RU" sz="1600" dirty="0" smtClean="0"/>
            <a:t>и другие объекты внешней среды, зараженные возбудителем.</a:t>
          </a:r>
          <a:endParaRPr lang="ru-RU" sz="1600" dirty="0"/>
        </a:p>
      </dgm:t>
    </dgm:pt>
    <dgm:pt modelId="{27414253-6A86-4D1D-A1D7-A40C314E8DDD}" type="parTrans" cxnId="{B7A06D1A-9D96-4AE1-A0BF-7FF48B4C075C}">
      <dgm:prSet/>
      <dgm:spPr/>
      <dgm:t>
        <a:bodyPr/>
        <a:lstStyle/>
        <a:p>
          <a:endParaRPr lang="ru-RU"/>
        </a:p>
      </dgm:t>
    </dgm:pt>
    <dgm:pt modelId="{29FD83F9-CD14-446B-B469-BBE8AA85DEFA}" type="sibTrans" cxnId="{B7A06D1A-9D96-4AE1-A0BF-7FF48B4C075C}">
      <dgm:prSet/>
      <dgm:spPr/>
      <dgm:t>
        <a:bodyPr/>
        <a:lstStyle/>
        <a:p>
          <a:endParaRPr lang="ru-RU"/>
        </a:p>
      </dgm:t>
    </dgm:pt>
    <dgm:pt modelId="{3D381F11-D8C0-4D50-9A93-67D1244286E1}">
      <dgm:prSet custT="1"/>
      <dgm:spPr/>
      <dgm:t>
        <a:bodyPr/>
        <a:lstStyle/>
        <a:p>
          <a:r>
            <a:rPr lang="ru-RU" sz="1600" dirty="0" smtClean="0"/>
            <a:t>содержание свиней в пределах хозяйств                       </a:t>
          </a:r>
          <a:r>
            <a:rPr lang="ru-RU" sz="1600" b="1" dirty="0" smtClean="0"/>
            <a:t>БЕЗ ВЫПАСА </a:t>
          </a:r>
          <a:r>
            <a:rPr lang="ru-RU" sz="1600" dirty="0" smtClean="0"/>
            <a:t>и                        </a:t>
          </a:r>
          <a:r>
            <a:rPr lang="ru-RU" sz="1600" b="1" dirty="0" smtClean="0"/>
            <a:t>БЕЗ ДОСТУПА </a:t>
          </a:r>
          <a:r>
            <a:rPr lang="ru-RU" sz="1600" dirty="0" smtClean="0"/>
            <a:t>к животным других видов; </a:t>
          </a:r>
        </a:p>
      </dgm:t>
    </dgm:pt>
    <dgm:pt modelId="{E075F4FB-5864-4FA4-A1EA-0F875DE694BA}" type="parTrans" cxnId="{1051C6BB-E4C0-4682-B648-5D11743BAC22}">
      <dgm:prSet/>
      <dgm:spPr/>
      <dgm:t>
        <a:bodyPr/>
        <a:lstStyle/>
        <a:p>
          <a:endParaRPr lang="ru-RU"/>
        </a:p>
      </dgm:t>
    </dgm:pt>
    <dgm:pt modelId="{8021BFFB-D473-4E4F-9E67-BB67C16EC650}" type="sibTrans" cxnId="{1051C6BB-E4C0-4682-B648-5D11743BAC22}">
      <dgm:prSet/>
      <dgm:spPr/>
      <dgm:t>
        <a:bodyPr/>
        <a:lstStyle/>
        <a:p>
          <a:endParaRPr lang="ru-RU"/>
        </a:p>
      </dgm:t>
    </dgm:pt>
    <dgm:pt modelId="{06A453F5-B6C3-4A93-95B7-6B0348F7ED64}">
      <dgm:prSet custT="1"/>
      <dgm:spPr/>
      <dgm:t>
        <a:bodyPr/>
        <a:lstStyle/>
        <a:p>
          <a:r>
            <a:rPr lang="ru-RU" sz="1600" b="1" dirty="0" smtClean="0"/>
            <a:t>НЕ ПОКУПАТЬ </a:t>
          </a:r>
          <a:r>
            <a:rPr lang="ru-RU" sz="1600" dirty="0" smtClean="0"/>
            <a:t>свиней без ветеринарных сопроводительных документов; </a:t>
          </a:r>
        </a:p>
      </dgm:t>
    </dgm:pt>
    <dgm:pt modelId="{38778F3E-55A2-4C3A-BD4F-6F813BE4C798}" type="parTrans" cxnId="{BD7755DD-A2C0-44F5-83D1-2E5F323D4E43}">
      <dgm:prSet/>
      <dgm:spPr/>
      <dgm:t>
        <a:bodyPr/>
        <a:lstStyle/>
        <a:p>
          <a:endParaRPr lang="ru-RU"/>
        </a:p>
      </dgm:t>
    </dgm:pt>
    <dgm:pt modelId="{E835EEBA-E094-4F4F-91EF-6B4D031FBB54}" type="sibTrans" cxnId="{BD7755DD-A2C0-44F5-83D1-2E5F323D4E43}">
      <dgm:prSet/>
      <dgm:spPr/>
      <dgm:t>
        <a:bodyPr/>
        <a:lstStyle/>
        <a:p>
          <a:endParaRPr lang="ru-RU"/>
        </a:p>
      </dgm:t>
    </dgm:pt>
    <dgm:pt modelId="{930C07AE-F522-49CE-8211-F2AB7F26752F}">
      <dgm:prSet custT="1"/>
      <dgm:spPr/>
      <dgm:t>
        <a:bodyPr/>
        <a:lstStyle/>
        <a:p>
          <a:r>
            <a:rPr lang="ru-RU" sz="1600" dirty="0" smtClean="0"/>
            <a:t>кормление термически обработанными кормами</a:t>
          </a:r>
        </a:p>
      </dgm:t>
    </dgm:pt>
    <dgm:pt modelId="{FBE7D2C8-FF45-4977-9F2A-761584A6E527}" type="parTrans" cxnId="{74AF67C6-4CF0-429A-A67B-97D83AF4C1C5}">
      <dgm:prSet/>
      <dgm:spPr/>
      <dgm:t>
        <a:bodyPr/>
        <a:lstStyle/>
        <a:p>
          <a:endParaRPr lang="ru-RU"/>
        </a:p>
      </dgm:t>
    </dgm:pt>
    <dgm:pt modelId="{B1EB349C-1920-432D-BCA3-F15DB97F105B}" type="sibTrans" cxnId="{74AF67C6-4CF0-429A-A67B-97D83AF4C1C5}">
      <dgm:prSet/>
      <dgm:spPr/>
      <dgm:t>
        <a:bodyPr/>
        <a:lstStyle/>
        <a:p>
          <a:endParaRPr lang="ru-RU"/>
        </a:p>
      </dgm:t>
    </dgm:pt>
    <dgm:pt modelId="{E0750502-75B0-4457-85B4-25F6F8E39358}">
      <dgm:prSet/>
      <dgm:spPr/>
      <dgm:t>
        <a:bodyPr/>
        <a:lstStyle/>
        <a:p>
          <a:endParaRPr lang="ru-RU" sz="500" dirty="0" smtClean="0"/>
        </a:p>
      </dgm:t>
    </dgm:pt>
    <dgm:pt modelId="{CD2F30FF-B35B-4763-B520-37635D2E76BD}" type="parTrans" cxnId="{5026197C-C1FC-401B-98F2-FC51535D89C6}">
      <dgm:prSet/>
      <dgm:spPr/>
      <dgm:t>
        <a:bodyPr/>
        <a:lstStyle/>
        <a:p>
          <a:endParaRPr lang="ru-RU"/>
        </a:p>
      </dgm:t>
    </dgm:pt>
    <dgm:pt modelId="{3A897381-57E0-4766-9DF8-AAE9941EA190}" type="sibTrans" cxnId="{5026197C-C1FC-401B-98F2-FC51535D89C6}">
      <dgm:prSet/>
      <dgm:spPr/>
      <dgm:t>
        <a:bodyPr/>
        <a:lstStyle/>
        <a:p>
          <a:endParaRPr lang="ru-RU"/>
        </a:p>
      </dgm:t>
    </dgm:pt>
    <dgm:pt modelId="{F9E54138-F2AD-4DFD-9B14-3969E23AA85A}">
      <dgm:prSet custT="1"/>
      <dgm:spPr/>
      <dgm:t>
        <a:bodyPr/>
        <a:lstStyle/>
        <a:p>
          <a:r>
            <a:rPr lang="ru-RU" sz="1600" dirty="0" smtClean="0"/>
            <a:t>угнетенное состояние; </a:t>
          </a:r>
        </a:p>
      </dgm:t>
    </dgm:pt>
    <dgm:pt modelId="{F07058AB-A20A-43DF-803F-8E4572CDF777}" type="parTrans" cxnId="{3C56D7C7-2DD5-4ACF-BB70-6C1C04240313}">
      <dgm:prSet/>
      <dgm:spPr/>
      <dgm:t>
        <a:bodyPr/>
        <a:lstStyle/>
        <a:p>
          <a:endParaRPr lang="ru-RU"/>
        </a:p>
      </dgm:t>
    </dgm:pt>
    <dgm:pt modelId="{6E6950ED-93F5-4B4C-8BC2-4853C9371A92}" type="sibTrans" cxnId="{3C56D7C7-2DD5-4ACF-BB70-6C1C04240313}">
      <dgm:prSet/>
      <dgm:spPr/>
      <dgm:t>
        <a:bodyPr/>
        <a:lstStyle/>
        <a:p>
          <a:endParaRPr lang="ru-RU"/>
        </a:p>
      </dgm:t>
    </dgm:pt>
    <dgm:pt modelId="{48C33BF1-4411-4624-BB91-2DAF89D5F964}">
      <dgm:prSet custT="1"/>
      <dgm:spPr/>
      <dgm:t>
        <a:bodyPr/>
        <a:lstStyle/>
        <a:p>
          <a:r>
            <a:rPr lang="ru-RU" sz="1600" dirty="0" smtClean="0"/>
            <a:t>нарушение гемодинамики - цианоз (посинение) или гиперемия (покраснение) кожи ушей, живота, промежности и хвоста;  </a:t>
          </a:r>
        </a:p>
      </dgm:t>
    </dgm:pt>
    <dgm:pt modelId="{D5853395-41B5-43CB-9BAF-9A6D9E80B13C}" type="parTrans" cxnId="{02F9D4D2-D921-4720-807D-3C535EB0A081}">
      <dgm:prSet/>
      <dgm:spPr/>
      <dgm:t>
        <a:bodyPr/>
        <a:lstStyle/>
        <a:p>
          <a:endParaRPr lang="ru-RU"/>
        </a:p>
      </dgm:t>
    </dgm:pt>
    <dgm:pt modelId="{B5FDBD68-0409-42E9-96AE-60DC4F044B61}" type="sibTrans" cxnId="{02F9D4D2-D921-4720-807D-3C535EB0A081}">
      <dgm:prSet/>
      <dgm:spPr/>
      <dgm:t>
        <a:bodyPr/>
        <a:lstStyle/>
        <a:p>
          <a:endParaRPr lang="ru-RU"/>
        </a:p>
      </dgm:t>
    </dgm:pt>
    <dgm:pt modelId="{6453FBDA-7419-4E17-947C-9DC7E78B201E}">
      <dgm:prSet custT="1"/>
      <dgm:spPr/>
      <dgm:t>
        <a:bodyPr/>
        <a:lstStyle/>
        <a:p>
          <a:r>
            <a:rPr lang="ru-RU" sz="1600" dirty="0" smtClean="0"/>
            <a:t>кровянистые истечения из носовой полости;</a:t>
          </a:r>
        </a:p>
      </dgm:t>
    </dgm:pt>
    <dgm:pt modelId="{CEFCBAF1-A2B0-4223-BCB2-4266448E41A8}" type="parTrans" cxnId="{46F6B0BF-6A43-4842-8E4A-30602C33BA40}">
      <dgm:prSet/>
      <dgm:spPr/>
      <dgm:t>
        <a:bodyPr/>
        <a:lstStyle/>
        <a:p>
          <a:endParaRPr lang="ru-RU"/>
        </a:p>
      </dgm:t>
    </dgm:pt>
    <dgm:pt modelId="{E434DCA8-B96F-47CC-9F76-AFE61442CB31}" type="sibTrans" cxnId="{46F6B0BF-6A43-4842-8E4A-30602C33BA40}">
      <dgm:prSet/>
      <dgm:spPr/>
      <dgm:t>
        <a:bodyPr/>
        <a:lstStyle/>
        <a:p>
          <a:endParaRPr lang="ru-RU"/>
        </a:p>
      </dgm:t>
    </dgm:pt>
    <dgm:pt modelId="{727C0D6B-0080-4F76-B7AA-29DEF0033155}">
      <dgm:prSet custT="1"/>
      <dgm:spPr/>
      <dgm:t>
        <a:bodyPr/>
        <a:lstStyle/>
        <a:p>
          <a:r>
            <a:rPr lang="ru-RU" sz="1600" dirty="0" smtClean="0"/>
            <a:t>судороги; </a:t>
          </a:r>
        </a:p>
      </dgm:t>
    </dgm:pt>
    <dgm:pt modelId="{946C207E-8707-42E1-9FE8-343B299811D1}" type="parTrans" cxnId="{7CFBBB94-5B77-4117-839C-1B0C6A9910A4}">
      <dgm:prSet/>
      <dgm:spPr/>
      <dgm:t>
        <a:bodyPr/>
        <a:lstStyle/>
        <a:p>
          <a:endParaRPr lang="ru-RU"/>
        </a:p>
      </dgm:t>
    </dgm:pt>
    <dgm:pt modelId="{A30D0C95-1F13-4721-8567-212548E70E13}" type="sibTrans" cxnId="{7CFBBB94-5B77-4117-839C-1B0C6A9910A4}">
      <dgm:prSet/>
      <dgm:spPr/>
      <dgm:t>
        <a:bodyPr/>
        <a:lstStyle/>
        <a:p>
          <a:endParaRPr lang="ru-RU"/>
        </a:p>
      </dgm:t>
    </dgm:pt>
    <dgm:pt modelId="{D47F2799-2E8D-4A38-8E69-67AFE16FF4D6}">
      <dgm:prSet custT="1"/>
      <dgm:spPr/>
      <dgm:t>
        <a:bodyPr/>
        <a:lstStyle/>
        <a:p>
          <a:r>
            <a:rPr lang="ru-RU" sz="1600" dirty="0" smtClean="0"/>
            <a:t>у супоросных свиноматок - аборты</a:t>
          </a:r>
        </a:p>
      </dgm:t>
    </dgm:pt>
    <dgm:pt modelId="{20C6BC94-C3B4-4892-AB81-48FD67B00780}" type="parTrans" cxnId="{99F92D95-2B11-41E5-92B9-7C0CD4460ADD}">
      <dgm:prSet/>
      <dgm:spPr/>
      <dgm:t>
        <a:bodyPr/>
        <a:lstStyle/>
        <a:p>
          <a:endParaRPr lang="ru-RU"/>
        </a:p>
      </dgm:t>
    </dgm:pt>
    <dgm:pt modelId="{7F629E7C-EB03-4C6C-8178-FC7616004313}" type="sibTrans" cxnId="{99F92D95-2B11-41E5-92B9-7C0CD4460ADD}">
      <dgm:prSet/>
      <dgm:spPr/>
      <dgm:t>
        <a:bodyPr/>
        <a:lstStyle/>
        <a:p>
          <a:endParaRPr lang="ru-RU"/>
        </a:p>
      </dgm:t>
    </dgm:pt>
    <dgm:pt modelId="{CD102EDB-F8EE-4509-86EC-BADF0EA5D557}">
      <dgm:prSet custT="1"/>
      <dgm:spPr/>
      <dgm:t>
        <a:bodyPr/>
        <a:lstStyle/>
        <a:p>
          <a:endParaRPr lang="ru-RU" sz="1600" dirty="0" smtClean="0"/>
        </a:p>
      </dgm:t>
    </dgm:pt>
    <dgm:pt modelId="{AA6ACB82-D8AF-4C86-81E0-CF2C88740BAD}" type="parTrans" cxnId="{0CD889DA-EE2B-4B21-B121-53BE5C1E046D}">
      <dgm:prSet/>
      <dgm:spPr/>
      <dgm:t>
        <a:bodyPr/>
        <a:lstStyle/>
        <a:p>
          <a:endParaRPr lang="ru-RU"/>
        </a:p>
      </dgm:t>
    </dgm:pt>
    <dgm:pt modelId="{97F725F7-A07A-4368-94BD-481A0F621562}" type="sibTrans" cxnId="{0CD889DA-EE2B-4B21-B121-53BE5C1E046D}">
      <dgm:prSet/>
      <dgm:spPr/>
      <dgm:t>
        <a:bodyPr/>
        <a:lstStyle/>
        <a:p>
          <a:endParaRPr lang="ru-RU"/>
        </a:p>
      </dgm:t>
    </dgm:pt>
    <dgm:pt modelId="{15AC5CF7-0BCA-47FB-AC39-E55D7CE20A67}">
      <dgm:prSet custT="1"/>
      <dgm:spPr/>
      <dgm:t>
        <a:bodyPr/>
        <a:lstStyle/>
        <a:p>
          <a:r>
            <a:rPr lang="ru-RU" sz="1600" dirty="0" smtClean="0"/>
            <a:t>диарея; </a:t>
          </a:r>
        </a:p>
      </dgm:t>
    </dgm:pt>
    <dgm:pt modelId="{8BF2B30A-1E0F-457E-8C21-42612053B9F7}" type="sibTrans" cxnId="{3B6C32E4-D806-4B0D-A3A8-A235A0D051CB}">
      <dgm:prSet/>
      <dgm:spPr/>
      <dgm:t>
        <a:bodyPr/>
        <a:lstStyle/>
        <a:p>
          <a:endParaRPr lang="ru-RU"/>
        </a:p>
      </dgm:t>
    </dgm:pt>
    <dgm:pt modelId="{47E74089-1B8F-4C28-8277-11D961B1EFD5}" type="parTrans" cxnId="{3B6C32E4-D806-4B0D-A3A8-A235A0D051CB}">
      <dgm:prSet/>
      <dgm:spPr/>
      <dgm:t>
        <a:bodyPr/>
        <a:lstStyle/>
        <a:p>
          <a:endParaRPr lang="ru-RU"/>
        </a:p>
      </dgm:t>
    </dgm:pt>
    <dgm:pt modelId="{A09205AF-7283-4B1D-8506-0DE77687A78E}" type="pres">
      <dgm:prSet presAssocID="{BFE8FADE-6783-414C-8D6D-899D0AF19D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C9F49D-113D-4FF7-AABA-FEFF260BAC5C}" type="pres">
      <dgm:prSet presAssocID="{0423B067-169E-4A34-B984-9FE9C05F40EB}" presName="composite" presStyleCnt="0"/>
      <dgm:spPr/>
      <dgm:t>
        <a:bodyPr/>
        <a:lstStyle/>
        <a:p>
          <a:endParaRPr lang="ru-RU"/>
        </a:p>
      </dgm:t>
    </dgm:pt>
    <dgm:pt modelId="{087476BB-28D1-4E1F-A842-AA7A9E0E64B4}" type="pres">
      <dgm:prSet presAssocID="{0423B067-169E-4A34-B984-9FE9C05F40E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0A2DB-FA72-473B-BB82-B23C207CE6BF}" type="pres">
      <dgm:prSet presAssocID="{0423B067-169E-4A34-B984-9FE9C05F40E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4101A-8989-4717-B4DC-0CF6927E36A5}" type="pres">
      <dgm:prSet presAssocID="{4C2A31A8-0F84-4C5C-AD4A-F36D6EE6A216}" presName="space" presStyleCnt="0"/>
      <dgm:spPr/>
      <dgm:t>
        <a:bodyPr/>
        <a:lstStyle/>
        <a:p>
          <a:endParaRPr lang="ru-RU"/>
        </a:p>
      </dgm:t>
    </dgm:pt>
    <dgm:pt modelId="{656899FE-C772-45DB-A71B-1FAF7BDF3884}" type="pres">
      <dgm:prSet presAssocID="{F12C4AED-C354-4DD1-A935-265F26A23F21}" presName="composite" presStyleCnt="0"/>
      <dgm:spPr/>
      <dgm:t>
        <a:bodyPr/>
        <a:lstStyle/>
        <a:p>
          <a:endParaRPr lang="ru-RU"/>
        </a:p>
      </dgm:t>
    </dgm:pt>
    <dgm:pt modelId="{106F0543-FCB4-4D86-BA4A-AA1AA4D164FC}" type="pres">
      <dgm:prSet presAssocID="{F12C4AED-C354-4DD1-A935-265F26A23F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04CEA-9D28-4507-9FC6-A5DAE292CF5E}" type="pres">
      <dgm:prSet presAssocID="{F12C4AED-C354-4DD1-A935-265F26A23F2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3598BA-B7C9-454B-A0D7-7FAF9355B630}" type="pres">
      <dgm:prSet presAssocID="{DDABC61E-DF5C-466E-ABB9-AE8D893EA4A2}" presName="space" presStyleCnt="0"/>
      <dgm:spPr/>
      <dgm:t>
        <a:bodyPr/>
        <a:lstStyle/>
        <a:p>
          <a:endParaRPr lang="ru-RU"/>
        </a:p>
      </dgm:t>
    </dgm:pt>
    <dgm:pt modelId="{2AB92C7F-0F5F-4F5D-BB80-041F2B68B229}" type="pres">
      <dgm:prSet presAssocID="{9AB70AE3-B7B9-490A-B834-4409C14DB021}" presName="composite" presStyleCnt="0"/>
      <dgm:spPr/>
      <dgm:t>
        <a:bodyPr/>
        <a:lstStyle/>
        <a:p>
          <a:endParaRPr lang="ru-RU"/>
        </a:p>
      </dgm:t>
    </dgm:pt>
    <dgm:pt modelId="{2EEB98F8-E6AA-4FD3-94AE-BF6DFE683278}" type="pres">
      <dgm:prSet presAssocID="{9AB70AE3-B7B9-490A-B834-4409C14DB02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3BBB5-851C-4A58-BB0E-8CB4388257AA}" type="pres">
      <dgm:prSet presAssocID="{9AB70AE3-B7B9-490A-B834-4409C14DB02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601AC4-B770-4ED3-ADA0-D04C1EF9DF64}" type="presOf" srcId="{215C3887-D9E9-4284-BCD3-8B4E5BF8BD7F}" destId="{9C30A2DB-FA72-473B-BB82-B23C207CE6BF}" srcOrd="0" destOrd="1" presId="urn:microsoft.com/office/officeart/2005/8/layout/hList1"/>
    <dgm:cxn modelId="{3B6C32E4-D806-4B0D-A3A8-A235A0D051CB}" srcId="{9AB70AE3-B7B9-490A-B834-4409C14DB021}" destId="{15AC5CF7-0BCA-47FB-AC39-E55D7CE20A67}" srcOrd="3" destOrd="0" parTransId="{47E74089-1B8F-4C28-8277-11D961B1EFD5}" sibTransId="{8BF2B30A-1E0F-457E-8C21-42612053B9F7}"/>
    <dgm:cxn modelId="{FF7A0061-39DB-4E2C-95D2-B923F836F209}" type="presOf" srcId="{48C33BF1-4411-4624-BB91-2DAF89D5F964}" destId="{2D13BBB5-851C-4A58-BB0E-8CB4388257AA}" srcOrd="0" destOrd="2" presId="urn:microsoft.com/office/officeart/2005/8/layout/hList1"/>
    <dgm:cxn modelId="{B24D3080-34F5-446B-8715-1ECDAEF393CA}" srcId="{BFE8FADE-6783-414C-8D6D-899D0AF19D78}" destId="{9AB70AE3-B7B9-490A-B834-4409C14DB021}" srcOrd="2" destOrd="0" parTransId="{BB48A5AE-FC15-4CAE-AAC1-459D115B0C9F}" sibTransId="{4A07459F-D2A6-468B-A070-2C8CA917161B}"/>
    <dgm:cxn modelId="{31053631-75C8-46EB-8213-14B1CDC69226}" srcId="{0423B067-169E-4A34-B984-9FE9C05F40EB}" destId="{082CDBB2-5AE7-449C-B38E-0EC0ADB1FB3B}" srcOrd="2" destOrd="0" parTransId="{8490FA35-44F2-4702-BB73-0A174695ACB8}" sibTransId="{D41BF3DA-AC97-443C-AAD0-50BE1559C3A0}"/>
    <dgm:cxn modelId="{7CFBBB94-5B77-4117-839C-1B0C6A9910A4}" srcId="{9AB70AE3-B7B9-490A-B834-4409C14DB021}" destId="{727C0D6B-0080-4F76-B7AA-29DEF0033155}" srcOrd="5" destOrd="0" parTransId="{946C207E-8707-42E1-9FE8-343B299811D1}" sibTransId="{A30D0C95-1F13-4721-8567-212548E70E13}"/>
    <dgm:cxn modelId="{2F5B0C86-70CD-4EE5-A4CF-91BFEB71B862}" type="presOf" srcId="{930C07AE-F522-49CE-8211-F2AB7F26752F}" destId="{9D404CEA-9D28-4507-9FC6-A5DAE292CF5E}" srcOrd="0" destOrd="3" presId="urn:microsoft.com/office/officeart/2005/8/layout/hList1"/>
    <dgm:cxn modelId="{ADEC9DC5-D79E-4051-AECA-BD034799BE26}" type="presOf" srcId="{BB0D40A9-F688-42D0-80FF-9AE8E071CDEF}" destId="{9C30A2DB-FA72-473B-BB82-B23C207CE6BF}" srcOrd="0" destOrd="6" presId="urn:microsoft.com/office/officeart/2005/8/layout/hList1"/>
    <dgm:cxn modelId="{AD28103A-24DA-4983-92D1-BAB22727C866}" type="presOf" srcId="{8A60DCDA-74EB-49AF-A2B9-7E726A539A10}" destId="{9C30A2DB-FA72-473B-BB82-B23C207CE6BF}" srcOrd="0" destOrd="3" presId="urn:microsoft.com/office/officeart/2005/8/layout/hList1"/>
    <dgm:cxn modelId="{46F6B0BF-6A43-4842-8E4A-30602C33BA40}" srcId="{9AB70AE3-B7B9-490A-B834-4409C14DB021}" destId="{6453FBDA-7419-4E17-947C-9DC7E78B201E}" srcOrd="4" destOrd="0" parTransId="{CEFCBAF1-A2B0-4223-BCB2-4266448E41A8}" sibTransId="{E434DCA8-B96F-47CC-9F76-AFE61442CB31}"/>
    <dgm:cxn modelId="{E4D0481A-FC90-4421-AFAE-B8A3BB0FA13F}" srcId="{BFE8FADE-6783-414C-8D6D-899D0AF19D78}" destId="{F12C4AED-C354-4DD1-A935-265F26A23F21}" srcOrd="1" destOrd="0" parTransId="{48F46821-813B-4797-AE3F-904D0B8B9E49}" sibTransId="{DDABC61E-DF5C-466E-ABB9-AE8D893EA4A2}"/>
    <dgm:cxn modelId="{C3CBA1A5-8E98-42BA-B632-63BE5AEC6531}" srcId="{0423B067-169E-4A34-B984-9FE9C05F40EB}" destId="{155D55DC-49A0-4566-9648-3708F8566370}" srcOrd="8" destOrd="0" parTransId="{8DCD36E0-F04D-4CD2-ACEC-FF6D13F17A5E}" sibTransId="{73FF6969-BDAA-4CD0-8782-CB6ED497F5C9}"/>
    <dgm:cxn modelId="{07D4B6F8-0D53-421B-8123-0E6802A37651}" type="presOf" srcId="{1FC655B6-C395-4A33-B0D2-B6D1AF4880D6}" destId="{9C30A2DB-FA72-473B-BB82-B23C207CE6BF}" srcOrd="0" destOrd="0" presId="urn:microsoft.com/office/officeart/2005/8/layout/hList1"/>
    <dgm:cxn modelId="{A9F2EC18-9EF8-43BB-B743-9A89F7707272}" type="presOf" srcId="{15AC5CF7-0BCA-47FB-AC39-E55D7CE20A67}" destId="{2D13BBB5-851C-4A58-BB0E-8CB4388257AA}" srcOrd="0" destOrd="3" presId="urn:microsoft.com/office/officeart/2005/8/layout/hList1"/>
    <dgm:cxn modelId="{D6C392E5-E3A6-4465-AB15-DB8B44190C46}" type="presOf" srcId="{F9E54138-F2AD-4DFD-9B14-3969E23AA85A}" destId="{2D13BBB5-851C-4A58-BB0E-8CB4388257AA}" srcOrd="0" destOrd="1" presId="urn:microsoft.com/office/officeart/2005/8/layout/hList1"/>
    <dgm:cxn modelId="{11556867-F090-4374-90B5-61DFDACE6783}" type="presOf" srcId="{D47F2799-2E8D-4A38-8E69-67AFE16FF4D6}" destId="{2D13BBB5-851C-4A58-BB0E-8CB4388257AA}" srcOrd="0" destOrd="6" presId="urn:microsoft.com/office/officeart/2005/8/layout/hList1"/>
    <dgm:cxn modelId="{56BC634B-DA2C-4487-9076-4FFCA55B191E}" type="presOf" srcId="{06A453F5-B6C3-4A93-95B7-6B0348F7ED64}" destId="{9D404CEA-9D28-4507-9FC6-A5DAE292CF5E}" srcOrd="0" destOrd="2" presId="urn:microsoft.com/office/officeart/2005/8/layout/hList1"/>
    <dgm:cxn modelId="{A69524D3-5022-4A50-8B88-46BC651C22A5}" type="presOf" srcId="{6453FBDA-7419-4E17-947C-9DC7E78B201E}" destId="{2D13BBB5-851C-4A58-BB0E-8CB4388257AA}" srcOrd="0" destOrd="4" presId="urn:microsoft.com/office/officeart/2005/8/layout/hList1"/>
    <dgm:cxn modelId="{12076204-2958-47F6-AF93-7246CA79A2D2}" type="presOf" srcId="{90F7EEC6-37E6-4E43-A4C6-364D3874BD4B}" destId="{9C30A2DB-FA72-473B-BB82-B23C207CE6BF}" srcOrd="0" destOrd="7" presId="urn:microsoft.com/office/officeart/2005/8/layout/hList1"/>
    <dgm:cxn modelId="{ECF29124-7A4C-49C8-BA6E-417E460216CB}" srcId="{0423B067-169E-4A34-B984-9FE9C05F40EB}" destId="{FF2BB35F-BE84-428C-9E2A-87966EBCE23E}" srcOrd="4" destOrd="0" parTransId="{AD45E425-2AF0-44E6-A9A6-9C76D3C503C5}" sibTransId="{F6F52074-54CF-453F-96A5-8B7E3569388A}"/>
    <dgm:cxn modelId="{29B565A4-446B-4FFC-AFD9-CA567A23185C}" srcId="{F12C4AED-C354-4DD1-A935-265F26A23F21}" destId="{1199AB92-0C66-4772-953B-8205EFA60CF8}" srcOrd="0" destOrd="0" parTransId="{52477B98-13AD-4A0F-95B3-1C4C0082F0E3}" sibTransId="{556E59B1-0425-446F-986A-737B93E7268C}"/>
    <dgm:cxn modelId="{64B4CE39-D0B3-4782-A89D-60A4AF2B7A76}" type="presOf" srcId="{E0750502-75B0-4457-85B4-25F6F8E39358}" destId="{9D404CEA-9D28-4507-9FC6-A5DAE292CF5E}" srcOrd="0" destOrd="4" presId="urn:microsoft.com/office/officeart/2005/8/layout/hList1"/>
    <dgm:cxn modelId="{BD7755DD-A2C0-44F5-83D1-2E5F323D4E43}" srcId="{F12C4AED-C354-4DD1-A935-265F26A23F21}" destId="{06A453F5-B6C3-4A93-95B7-6B0348F7ED64}" srcOrd="2" destOrd="0" parTransId="{38778F3E-55A2-4C3A-BD4F-6F813BE4C798}" sibTransId="{E835EEBA-E094-4F4F-91EF-6B4D031FBB54}"/>
    <dgm:cxn modelId="{74AF67C6-4CF0-429A-A67B-97D83AF4C1C5}" srcId="{F12C4AED-C354-4DD1-A935-265F26A23F21}" destId="{930C07AE-F522-49CE-8211-F2AB7F26752F}" srcOrd="3" destOrd="0" parTransId="{FBE7D2C8-FF45-4977-9F2A-761584A6E527}" sibTransId="{B1EB349C-1920-432D-BCA3-F15DB97F105B}"/>
    <dgm:cxn modelId="{B8612582-C76B-4EAA-ACA9-ADDE5EDDF316}" type="presOf" srcId="{CD102EDB-F8EE-4509-86EC-BADF0EA5D557}" destId="{2D13BBB5-851C-4A58-BB0E-8CB4388257AA}" srcOrd="0" destOrd="7" presId="urn:microsoft.com/office/officeart/2005/8/layout/hList1"/>
    <dgm:cxn modelId="{C96B4082-FDB6-4E4A-93E7-834C0F24ACDC}" type="presOf" srcId="{0423B067-169E-4A34-B984-9FE9C05F40EB}" destId="{087476BB-28D1-4E1F-A842-AA7A9E0E64B4}" srcOrd="0" destOrd="0" presId="urn:microsoft.com/office/officeart/2005/8/layout/hList1"/>
    <dgm:cxn modelId="{FAC0BD1E-D884-4F63-B5D9-6687A922559B}" type="presOf" srcId="{470C764B-3A19-446F-B4A6-C1A98815176C}" destId="{9C30A2DB-FA72-473B-BB82-B23C207CE6BF}" srcOrd="0" destOrd="5" presId="urn:microsoft.com/office/officeart/2005/8/layout/hList1"/>
    <dgm:cxn modelId="{27766C32-D702-40E8-91C0-23AEB14F9255}" type="presOf" srcId="{9AB70AE3-B7B9-490A-B834-4409C14DB021}" destId="{2EEB98F8-E6AA-4FD3-94AE-BF6DFE683278}" srcOrd="0" destOrd="0" presId="urn:microsoft.com/office/officeart/2005/8/layout/hList1"/>
    <dgm:cxn modelId="{2E106260-1B5E-456A-9270-9C5D7E0B1699}" srcId="{0423B067-169E-4A34-B984-9FE9C05F40EB}" destId="{90F7EEC6-37E6-4E43-A4C6-364D3874BD4B}" srcOrd="7" destOrd="0" parTransId="{359A01FC-2AE6-4C0A-8388-0241752F7E3D}" sibTransId="{FA5E48B8-9A8A-4315-BB80-EF9DB80BDF3D}"/>
    <dgm:cxn modelId="{3C27586A-36F8-4302-A2CD-901960C3D49C}" type="presOf" srcId="{082CDBB2-5AE7-449C-B38E-0EC0ADB1FB3B}" destId="{9C30A2DB-FA72-473B-BB82-B23C207CE6BF}" srcOrd="0" destOrd="2" presId="urn:microsoft.com/office/officeart/2005/8/layout/hList1"/>
    <dgm:cxn modelId="{5026197C-C1FC-401B-98F2-FC51535D89C6}" srcId="{F12C4AED-C354-4DD1-A935-265F26A23F21}" destId="{E0750502-75B0-4457-85B4-25F6F8E39358}" srcOrd="4" destOrd="0" parTransId="{CD2F30FF-B35B-4763-B520-37635D2E76BD}" sibTransId="{3A897381-57E0-4766-9DF8-AAE9941EA190}"/>
    <dgm:cxn modelId="{0CD889DA-EE2B-4B21-B121-53BE5C1E046D}" srcId="{9AB70AE3-B7B9-490A-B834-4409C14DB021}" destId="{CD102EDB-F8EE-4509-86EC-BADF0EA5D557}" srcOrd="7" destOrd="0" parTransId="{AA6ACB82-D8AF-4C86-81E0-CF2C88740BAD}" sibTransId="{97F725F7-A07A-4368-94BD-481A0F621562}"/>
    <dgm:cxn modelId="{99F92D95-2B11-41E5-92B9-7C0CD4460ADD}" srcId="{9AB70AE3-B7B9-490A-B834-4409C14DB021}" destId="{D47F2799-2E8D-4A38-8E69-67AFE16FF4D6}" srcOrd="6" destOrd="0" parTransId="{20C6BC94-C3B4-4892-AB81-48FD67B00780}" sibTransId="{7F629E7C-EB03-4C6C-8178-FC7616004313}"/>
    <dgm:cxn modelId="{4923721B-D7B1-415B-96C2-9C6C39A7FB89}" type="presOf" srcId="{168433E4-6A40-4FA3-A0D1-8C8779757C80}" destId="{9C30A2DB-FA72-473B-BB82-B23C207CE6BF}" srcOrd="0" destOrd="9" presId="urn:microsoft.com/office/officeart/2005/8/layout/hList1"/>
    <dgm:cxn modelId="{FE78F9B4-4EDE-42CD-B24D-57C37C41D8D8}" type="presOf" srcId="{FF2BB35F-BE84-428C-9E2A-87966EBCE23E}" destId="{9C30A2DB-FA72-473B-BB82-B23C207CE6BF}" srcOrd="0" destOrd="4" presId="urn:microsoft.com/office/officeart/2005/8/layout/hList1"/>
    <dgm:cxn modelId="{B7A06D1A-9D96-4AE1-A0BF-7FF48B4C075C}" srcId="{0423B067-169E-4A34-B984-9FE9C05F40EB}" destId="{168433E4-6A40-4FA3-A0D1-8C8779757C80}" srcOrd="9" destOrd="0" parTransId="{27414253-6A86-4D1D-A1D7-A40C314E8DDD}" sibTransId="{29FD83F9-CD14-446B-B469-BBE8AA85DEFA}"/>
    <dgm:cxn modelId="{6DB93AF4-13F5-4635-BFC4-832FF587DFC7}" type="presOf" srcId="{F12C4AED-C354-4DD1-A935-265F26A23F21}" destId="{106F0543-FCB4-4D86-BA4A-AA1AA4D164FC}" srcOrd="0" destOrd="0" presId="urn:microsoft.com/office/officeart/2005/8/layout/hList1"/>
    <dgm:cxn modelId="{34D74AF6-3F39-4912-B883-185A28C50A1A}" srcId="{0423B067-169E-4A34-B984-9FE9C05F40EB}" destId="{470C764B-3A19-446F-B4A6-C1A98815176C}" srcOrd="5" destOrd="0" parTransId="{B0D62452-8DB0-4F10-8418-968C92C71F44}" sibTransId="{1F410D60-135E-450A-A56D-5B99D0EB1D46}"/>
    <dgm:cxn modelId="{A4744012-FE18-4BAD-A649-94B585BCAD86}" type="presOf" srcId="{1199AB92-0C66-4772-953B-8205EFA60CF8}" destId="{9D404CEA-9D28-4507-9FC6-A5DAE292CF5E}" srcOrd="0" destOrd="0" presId="urn:microsoft.com/office/officeart/2005/8/layout/hList1"/>
    <dgm:cxn modelId="{02F9D4D2-D921-4720-807D-3C535EB0A081}" srcId="{9AB70AE3-B7B9-490A-B834-4409C14DB021}" destId="{48C33BF1-4411-4624-BB91-2DAF89D5F964}" srcOrd="2" destOrd="0" parTransId="{D5853395-41B5-43CB-9BAF-9A6D9E80B13C}" sibTransId="{B5FDBD68-0409-42E9-96AE-60DC4F044B61}"/>
    <dgm:cxn modelId="{4B65C093-0182-4270-B2D6-0EB13675EE12}" srcId="{BFE8FADE-6783-414C-8D6D-899D0AF19D78}" destId="{0423B067-169E-4A34-B984-9FE9C05F40EB}" srcOrd="0" destOrd="0" parTransId="{571E4751-A3E5-42B2-BD83-FF45A0755E52}" sibTransId="{4C2A31A8-0F84-4C5C-AD4A-F36D6EE6A216}"/>
    <dgm:cxn modelId="{C6F8FD49-2CC1-4FB3-831C-4DCF777772B7}" type="presOf" srcId="{CE356463-E95D-4FF3-A288-6D2894811A52}" destId="{2D13BBB5-851C-4A58-BB0E-8CB4388257AA}" srcOrd="0" destOrd="0" presId="urn:microsoft.com/office/officeart/2005/8/layout/hList1"/>
    <dgm:cxn modelId="{4C09D30B-E91D-4FB3-8C95-B2EE013EB5C8}" type="presOf" srcId="{155D55DC-49A0-4566-9648-3708F8566370}" destId="{9C30A2DB-FA72-473B-BB82-B23C207CE6BF}" srcOrd="0" destOrd="8" presId="urn:microsoft.com/office/officeart/2005/8/layout/hList1"/>
    <dgm:cxn modelId="{18821ACA-E245-4B3B-868A-5C54B1055978}" type="presOf" srcId="{BFE8FADE-6783-414C-8D6D-899D0AF19D78}" destId="{A09205AF-7283-4B1D-8506-0DE77687A78E}" srcOrd="0" destOrd="0" presId="urn:microsoft.com/office/officeart/2005/8/layout/hList1"/>
    <dgm:cxn modelId="{5EA6F1B0-6B1A-4140-8B4C-36CEBBEE182F}" srcId="{9AB70AE3-B7B9-490A-B834-4409C14DB021}" destId="{CE356463-E95D-4FF3-A288-6D2894811A52}" srcOrd="0" destOrd="0" parTransId="{58AF72A3-B7A5-4E39-8265-83F723C241B5}" sibTransId="{045E9666-F3AF-437A-9597-4821EE249C6B}"/>
    <dgm:cxn modelId="{69FB5240-8787-4E5D-9198-F3DB32194F60}" srcId="{0423B067-169E-4A34-B984-9FE9C05F40EB}" destId="{1FC655B6-C395-4A33-B0D2-B6D1AF4880D6}" srcOrd="0" destOrd="0" parTransId="{8A048C00-F5F8-4F21-8203-553A1CF9A68A}" sibTransId="{7405B7ED-7201-4A7D-9FCC-52D17352F678}"/>
    <dgm:cxn modelId="{3C56D7C7-2DD5-4ACF-BB70-6C1C04240313}" srcId="{9AB70AE3-B7B9-490A-B834-4409C14DB021}" destId="{F9E54138-F2AD-4DFD-9B14-3969E23AA85A}" srcOrd="1" destOrd="0" parTransId="{F07058AB-A20A-43DF-803F-8E4572CDF777}" sibTransId="{6E6950ED-93F5-4B4C-8BC2-4853C9371A92}"/>
    <dgm:cxn modelId="{FA1535FB-BAD5-4A44-A693-B1218AF54454}" srcId="{0423B067-169E-4A34-B984-9FE9C05F40EB}" destId="{215C3887-D9E9-4284-BCD3-8B4E5BF8BD7F}" srcOrd="1" destOrd="0" parTransId="{ED81B427-9D0B-4F13-8855-1980424DB50B}" sibTransId="{5F1CECC9-60E3-4B98-A536-A042C660C773}"/>
    <dgm:cxn modelId="{1401785D-9B0D-475E-96EB-3E2692680B2B}" type="presOf" srcId="{727C0D6B-0080-4F76-B7AA-29DEF0033155}" destId="{2D13BBB5-851C-4A58-BB0E-8CB4388257AA}" srcOrd="0" destOrd="5" presId="urn:microsoft.com/office/officeart/2005/8/layout/hList1"/>
    <dgm:cxn modelId="{EE2B6361-76D8-4D73-B27F-2497A314E7B2}" srcId="{0423B067-169E-4A34-B984-9FE9C05F40EB}" destId="{BB0D40A9-F688-42D0-80FF-9AE8E071CDEF}" srcOrd="6" destOrd="0" parTransId="{0BAA527D-2F20-46BE-A844-CA86E42BE0A5}" sibTransId="{7A075D1E-55C6-450B-A598-6836CC34B490}"/>
    <dgm:cxn modelId="{58E579BA-4D9B-40CB-835F-6531582CFAD4}" type="presOf" srcId="{3D381F11-D8C0-4D50-9A93-67D1244286E1}" destId="{9D404CEA-9D28-4507-9FC6-A5DAE292CF5E}" srcOrd="0" destOrd="1" presId="urn:microsoft.com/office/officeart/2005/8/layout/hList1"/>
    <dgm:cxn modelId="{1051C6BB-E4C0-4682-B648-5D11743BAC22}" srcId="{F12C4AED-C354-4DD1-A935-265F26A23F21}" destId="{3D381F11-D8C0-4D50-9A93-67D1244286E1}" srcOrd="1" destOrd="0" parTransId="{E075F4FB-5864-4FA4-A1EA-0F875DE694BA}" sibTransId="{8021BFFB-D473-4E4F-9E67-BB67C16EC650}"/>
    <dgm:cxn modelId="{DD018BB0-3890-4FAC-8092-59C0487D3BFF}" srcId="{0423B067-169E-4A34-B984-9FE9C05F40EB}" destId="{8A60DCDA-74EB-49AF-A2B9-7E726A539A10}" srcOrd="3" destOrd="0" parTransId="{1865A48F-D7DF-4A46-B031-DBFDE341F026}" sibTransId="{7CA0FD6C-89EF-4D6E-B3BF-BCA0900AF0EC}"/>
    <dgm:cxn modelId="{F34AF8C2-7A6E-4102-A60C-06F8034F4C3E}" type="presParOf" srcId="{A09205AF-7283-4B1D-8506-0DE77687A78E}" destId="{64C9F49D-113D-4FF7-AABA-FEFF260BAC5C}" srcOrd="0" destOrd="0" presId="urn:microsoft.com/office/officeart/2005/8/layout/hList1"/>
    <dgm:cxn modelId="{9DD4F09F-5253-4CF5-A1DE-5ABD6EDFF40D}" type="presParOf" srcId="{64C9F49D-113D-4FF7-AABA-FEFF260BAC5C}" destId="{087476BB-28D1-4E1F-A842-AA7A9E0E64B4}" srcOrd="0" destOrd="0" presId="urn:microsoft.com/office/officeart/2005/8/layout/hList1"/>
    <dgm:cxn modelId="{CCAAE4BF-A4DF-44C2-BCD5-3CE77554D8DB}" type="presParOf" srcId="{64C9F49D-113D-4FF7-AABA-FEFF260BAC5C}" destId="{9C30A2DB-FA72-473B-BB82-B23C207CE6BF}" srcOrd="1" destOrd="0" presId="urn:microsoft.com/office/officeart/2005/8/layout/hList1"/>
    <dgm:cxn modelId="{3E80792A-5F98-40C8-8C17-09F992FBAC46}" type="presParOf" srcId="{A09205AF-7283-4B1D-8506-0DE77687A78E}" destId="{88F4101A-8989-4717-B4DC-0CF6927E36A5}" srcOrd="1" destOrd="0" presId="urn:microsoft.com/office/officeart/2005/8/layout/hList1"/>
    <dgm:cxn modelId="{9617F4D6-09AD-4AAD-AA71-A44BE53BFB6F}" type="presParOf" srcId="{A09205AF-7283-4B1D-8506-0DE77687A78E}" destId="{656899FE-C772-45DB-A71B-1FAF7BDF3884}" srcOrd="2" destOrd="0" presId="urn:microsoft.com/office/officeart/2005/8/layout/hList1"/>
    <dgm:cxn modelId="{B23B5BCC-29D5-4748-B03D-E3F687EE2455}" type="presParOf" srcId="{656899FE-C772-45DB-A71B-1FAF7BDF3884}" destId="{106F0543-FCB4-4D86-BA4A-AA1AA4D164FC}" srcOrd="0" destOrd="0" presId="urn:microsoft.com/office/officeart/2005/8/layout/hList1"/>
    <dgm:cxn modelId="{0DCA9AC9-17EF-4277-90C6-638CE96B6A9D}" type="presParOf" srcId="{656899FE-C772-45DB-A71B-1FAF7BDF3884}" destId="{9D404CEA-9D28-4507-9FC6-A5DAE292CF5E}" srcOrd="1" destOrd="0" presId="urn:microsoft.com/office/officeart/2005/8/layout/hList1"/>
    <dgm:cxn modelId="{EB4D23B5-707D-4865-BEBD-666AEB85C2E7}" type="presParOf" srcId="{A09205AF-7283-4B1D-8506-0DE77687A78E}" destId="{FF3598BA-B7C9-454B-A0D7-7FAF9355B630}" srcOrd="3" destOrd="0" presId="urn:microsoft.com/office/officeart/2005/8/layout/hList1"/>
    <dgm:cxn modelId="{42252026-BC9C-490C-AE3E-CC5CE9586E68}" type="presParOf" srcId="{A09205AF-7283-4B1D-8506-0DE77687A78E}" destId="{2AB92C7F-0F5F-4F5D-BB80-041F2B68B229}" srcOrd="4" destOrd="0" presId="urn:microsoft.com/office/officeart/2005/8/layout/hList1"/>
    <dgm:cxn modelId="{E49D205C-754B-4DEC-BE3C-22F8FF2F2FFA}" type="presParOf" srcId="{2AB92C7F-0F5F-4F5D-BB80-041F2B68B229}" destId="{2EEB98F8-E6AA-4FD3-94AE-BF6DFE683278}" srcOrd="0" destOrd="0" presId="urn:microsoft.com/office/officeart/2005/8/layout/hList1"/>
    <dgm:cxn modelId="{4C993B4A-0F48-4359-A99E-D447726F7720}" type="presParOf" srcId="{2AB92C7F-0F5F-4F5D-BB80-041F2B68B229}" destId="{2D13BBB5-851C-4A58-BB0E-8CB4388257A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476BB-28D1-4E1F-A842-AA7A9E0E64B4}">
      <dsp:nvSpPr>
        <dsp:cNvPr id="0" name=""/>
        <dsp:cNvSpPr/>
      </dsp:nvSpPr>
      <dsp:spPr>
        <a:xfrm>
          <a:off x="2901" y="32867"/>
          <a:ext cx="2828681" cy="628726"/>
        </a:xfrm>
        <a:prstGeom prst="rect">
          <a:avLst/>
        </a:prstGeom>
        <a:solidFill>
          <a:schemeClr val="accent2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ИСТОЧНИК и ПЕРЕДАЧА ВИРУСА </a:t>
          </a:r>
          <a:endParaRPr lang="ru-RU" sz="1800" b="1" kern="1200" dirty="0"/>
        </a:p>
      </dsp:txBody>
      <dsp:txXfrm>
        <a:off x="2901" y="32867"/>
        <a:ext cx="2828681" cy="628726"/>
      </dsp:txXfrm>
    </dsp:sp>
    <dsp:sp modelId="{9C30A2DB-FA72-473B-BB82-B23C207CE6BF}">
      <dsp:nvSpPr>
        <dsp:cNvPr id="0" name=""/>
        <dsp:cNvSpPr/>
      </dsp:nvSpPr>
      <dsp:spPr>
        <a:xfrm>
          <a:off x="2901" y="661594"/>
          <a:ext cx="2828681" cy="52086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больные птицы;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пух;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перо;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помет;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корма;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вода;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инвентарь; 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одежда и обувь персонала; 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подстилка;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транспортные средства;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 другие объекты внешней среды, зараженные возбудителем.</a:t>
          </a:r>
          <a:endParaRPr lang="ru-RU" sz="1600" kern="1200" dirty="0"/>
        </a:p>
      </dsp:txBody>
      <dsp:txXfrm>
        <a:off x="2901" y="661594"/>
        <a:ext cx="2828681" cy="5208637"/>
      </dsp:txXfrm>
    </dsp:sp>
    <dsp:sp modelId="{106F0543-FCB4-4D86-BA4A-AA1AA4D164FC}">
      <dsp:nvSpPr>
        <dsp:cNvPr id="0" name=""/>
        <dsp:cNvSpPr/>
      </dsp:nvSpPr>
      <dsp:spPr>
        <a:xfrm>
          <a:off x="3227598" y="32867"/>
          <a:ext cx="2828681" cy="62872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ПРОФИЛАКТИКА</a:t>
          </a:r>
          <a:endParaRPr lang="ru-RU" sz="1800" b="1" kern="1200" dirty="0"/>
        </a:p>
      </dsp:txBody>
      <dsp:txXfrm>
        <a:off x="3227598" y="32867"/>
        <a:ext cx="2828681" cy="628726"/>
      </dsp:txXfrm>
    </dsp:sp>
    <dsp:sp modelId="{9D404CEA-9D28-4507-9FC6-A5DAE292CF5E}">
      <dsp:nvSpPr>
        <dsp:cNvPr id="0" name=""/>
        <dsp:cNvSpPr/>
      </dsp:nvSpPr>
      <dsp:spPr>
        <a:xfrm>
          <a:off x="3227598" y="661594"/>
          <a:ext cx="2828681" cy="52086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оперативное информирование органов государственной ветеринарной службы региона о фактах обнаружения павшей домашней птицы, павшей дикой и синантропной птицы, фактах заболевания птицы в хозяйствах; </a:t>
          </a:r>
          <a:endParaRPr lang="ru-RU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принимать меры, направленные на охрану поголовья птицы, и обеспечение изолированного содержания птиц с недопущением их контакта с синантропными и дикими водоплавающими птицами; </a:t>
          </a:r>
          <a:endParaRPr lang="ru-RU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/>
            <a:t>НЕ ПОКУПАТЬ </a:t>
          </a:r>
          <a:r>
            <a:rPr lang="ru-RU" sz="1500" kern="1200" dirty="0" smtClean="0"/>
            <a:t>птицу без ветеринарных сопроводительных документов; </a:t>
          </a:r>
          <a:endParaRPr lang="ru-RU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кормление термически обработанными кормами</a:t>
          </a:r>
          <a:endParaRPr lang="ru-RU" sz="1500" kern="1200" dirty="0"/>
        </a:p>
      </dsp:txBody>
      <dsp:txXfrm>
        <a:off x="3227598" y="661594"/>
        <a:ext cx="2828681" cy="5208637"/>
      </dsp:txXfrm>
    </dsp:sp>
    <dsp:sp modelId="{2EEB98F8-E6AA-4FD3-94AE-BF6DFE683278}">
      <dsp:nvSpPr>
        <dsp:cNvPr id="0" name=""/>
        <dsp:cNvSpPr/>
      </dsp:nvSpPr>
      <dsp:spPr>
        <a:xfrm>
          <a:off x="6452295" y="32867"/>
          <a:ext cx="2828681" cy="628726"/>
        </a:xfrm>
        <a:prstGeom prst="rect">
          <a:avLst/>
        </a:prstGeom>
        <a:solidFill>
          <a:srgbClr val="FFC000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КЛИНИЧЕСКИЕ ПРИЗНАКИ</a:t>
          </a:r>
          <a:endParaRPr lang="ru-RU" sz="1800" b="1" kern="1200" dirty="0"/>
        </a:p>
      </dsp:txBody>
      <dsp:txXfrm>
        <a:off x="6452295" y="32867"/>
        <a:ext cx="2828681" cy="628726"/>
      </dsp:txXfrm>
    </dsp:sp>
    <dsp:sp modelId="{2D13BBB5-851C-4A58-BB0E-8CB4388257AA}">
      <dsp:nvSpPr>
        <dsp:cNvPr id="0" name=""/>
        <dsp:cNvSpPr/>
      </dsp:nvSpPr>
      <dsp:spPr>
        <a:xfrm>
          <a:off x="6452295" y="661594"/>
          <a:ext cx="2828681" cy="52086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снижение продуктивности, угнетенное состояние;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отказ от корма и воды;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взъерошенность оперения;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цианоз кожных покров;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отек межчелюстного пространства;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наличие подкожных кровоизлияний на конечностях;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нарушение координации движений;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синусит;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ринит;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конъюнктивит;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диарея.</a:t>
          </a:r>
          <a:endParaRPr lang="ru-RU" sz="1600" kern="1200" dirty="0"/>
        </a:p>
      </dsp:txBody>
      <dsp:txXfrm>
        <a:off x="6452295" y="661594"/>
        <a:ext cx="2828681" cy="52086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476BB-28D1-4E1F-A842-AA7A9E0E64B4}">
      <dsp:nvSpPr>
        <dsp:cNvPr id="0" name=""/>
        <dsp:cNvSpPr/>
      </dsp:nvSpPr>
      <dsp:spPr>
        <a:xfrm>
          <a:off x="2901" y="25924"/>
          <a:ext cx="2828681" cy="576000"/>
        </a:xfrm>
        <a:prstGeom prst="rect">
          <a:avLst/>
        </a:prstGeom>
        <a:solidFill>
          <a:srgbClr val="FF0000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ИСТОЧНИК и ПЕРЕДАЧА ВИРУСА </a:t>
          </a:r>
          <a:endParaRPr lang="ru-RU" sz="1600" b="1" kern="1200" dirty="0"/>
        </a:p>
      </dsp:txBody>
      <dsp:txXfrm>
        <a:off x="2901" y="25924"/>
        <a:ext cx="2828681" cy="576000"/>
      </dsp:txXfrm>
    </dsp:sp>
    <dsp:sp modelId="{9C30A2DB-FA72-473B-BB82-B23C207CE6BF}">
      <dsp:nvSpPr>
        <dsp:cNvPr id="0" name=""/>
        <dsp:cNvSpPr/>
      </dsp:nvSpPr>
      <dsp:spPr>
        <a:xfrm>
          <a:off x="2901" y="601924"/>
          <a:ext cx="2828681" cy="486894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больные, переболевшие, павшие свиньи и кабаны;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продукты убоя свиней и кабанов;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навоз;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корма;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вода;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инвентарь;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одежда и обувь персонала,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подстилка;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транспортные средства;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 другие объекты внешней среды, зараженные возбудителем.</a:t>
          </a:r>
          <a:endParaRPr lang="ru-RU" sz="1600" kern="1200" dirty="0"/>
        </a:p>
      </dsp:txBody>
      <dsp:txXfrm>
        <a:off x="2901" y="601924"/>
        <a:ext cx="2828681" cy="4868943"/>
      </dsp:txXfrm>
    </dsp:sp>
    <dsp:sp modelId="{106F0543-FCB4-4D86-BA4A-AA1AA4D164FC}">
      <dsp:nvSpPr>
        <dsp:cNvPr id="0" name=""/>
        <dsp:cNvSpPr/>
      </dsp:nvSpPr>
      <dsp:spPr>
        <a:xfrm>
          <a:off x="3227598" y="25924"/>
          <a:ext cx="2828681" cy="576000"/>
        </a:xfrm>
        <a:prstGeom prst="rect">
          <a:avLst/>
        </a:prstGeom>
        <a:solidFill>
          <a:srgbClr val="FFFF00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ПРОФИЛАКТИКА</a:t>
          </a:r>
          <a:endParaRPr lang="ru-RU" sz="1600" b="1" kern="1200" dirty="0"/>
        </a:p>
      </dsp:txBody>
      <dsp:txXfrm>
        <a:off x="3227598" y="25924"/>
        <a:ext cx="2828681" cy="576000"/>
      </dsp:txXfrm>
    </dsp:sp>
    <dsp:sp modelId="{9D404CEA-9D28-4507-9FC6-A5DAE292CF5E}">
      <dsp:nvSpPr>
        <dsp:cNvPr id="0" name=""/>
        <dsp:cNvSpPr/>
      </dsp:nvSpPr>
      <dsp:spPr>
        <a:xfrm>
          <a:off x="3227598" y="601924"/>
          <a:ext cx="2828681" cy="486894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оперативное информирование органов государственной ветеринарной службы региона о фактах обнаружения павших свиней, кабанов, фактах заболевания свиней в хозяйствах;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содержание свиней в пределах хозяйств                       </a:t>
          </a:r>
          <a:r>
            <a:rPr lang="ru-RU" sz="1600" b="1" kern="1200" dirty="0" smtClean="0"/>
            <a:t>БЕЗ ВЫПАСА </a:t>
          </a:r>
          <a:r>
            <a:rPr lang="ru-RU" sz="1600" kern="1200" dirty="0" smtClean="0"/>
            <a:t>и                        </a:t>
          </a:r>
          <a:r>
            <a:rPr lang="ru-RU" sz="1600" b="1" kern="1200" dirty="0" smtClean="0"/>
            <a:t>БЕЗ ДОСТУПА </a:t>
          </a:r>
          <a:r>
            <a:rPr lang="ru-RU" sz="1600" kern="1200" dirty="0" smtClean="0"/>
            <a:t>к животным других видов;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НЕ ПОКУПАТЬ </a:t>
          </a:r>
          <a:r>
            <a:rPr lang="ru-RU" sz="1600" kern="1200" dirty="0" smtClean="0"/>
            <a:t>свиней без ветеринарных сопроводительных документов;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кормление термически обработанными кормами</a:t>
          </a: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00" kern="1200" dirty="0" smtClean="0"/>
        </a:p>
      </dsp:txBody>
      <dsp:txXfrm>
        <a:off x="3227598" y="601924"/>
        <a:ext cx="2828681" cy="4868943"/>
      </dsp:txXfrm>
    </dsp:sp>
    <dsp:sp modelId="{2EEB98F8-E6AA-4FD3-94AE-BF6DFE683278}">
      <dsp:nvSpPr>
        <dsp:cNvPr id="0" name=""/>
        <dsp:cNvSpPr/>
      </dsp:nvSpPr>
      <dsp:spPr>
        <a:xfrm>
          <a:off x="6452295" y="25924"/>
          <a:ext cx="2828681" cy="576000"/>
        </a:xfrm>
        <a:prstGeom prst="rect">
          <a:avLst/>
        </a:prstGeom>
        <a:solidFill>
          <a:schemeClr val="accent4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КЛИНИЧЕСКИЕ ПРИЗНАКИ</a:t>
          </a:r>
          <a:endParaRPr lang="ru-RU" sz="1600" b="1" kern="1200" dirty="0"/>
        </a:p>
      </dsp:txBody>
      <dsp:txXfrm>
        <a:off x="6452295" y="25924"/>
        <a:ext cx="2828681" cy="576000"/>
      </dsp:txXfrm>
    </dsp:sp>
    <dsp:sp modelId="{2D13BBB5-851C-4A58-BB0E-8CB4388257AA}">
      <dsp:nvSpPr>
        <dsp:cNvPr id="0" name=""/>
        <dsp:cNvSpPr/>
      </dsp:nvSpPr>
      <dsp:spPr>
        <a:xfrm>
          <a:off x="6452295" y="601924"/>
          <a:ext cx="2828681" cy="486894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лихорадка (с повышением температуры тела до 41-42°С, длящимся от 3 до 7 календарных дней);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угнетенное состояние;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нарушение гемодинамики - цианоз (посинение) или гиперемия (покраснение) кожи ушей, живота, промежности и хвоста; 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диарея;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кровянистые истечения из носовой полости;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судороги;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у супоросных свиноматок - аборты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 smtClean="0"/>
        </a:p>
      </dsp:txBody>
      <dsp:txXfrm>
        <a:off x="6452295" y="601924"/>
        <a:ext cx="2828681" cy="4868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9D809-8219-4AE0-868A-486E4F9A5955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E6C20-28F6-4693-A071-34B593A1D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2320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E6C20-28F6-4693-A071-34B593A1DFC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5099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E6C20-28F6-4693-A071-34B593A1DFC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5099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23655B-BC3A-C8B2-382C-56E4D6908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09D8782-F1F6-85A9-0627-5760C507E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705928C-C9D4-022E-06D7-8E8F72BB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6E88799-8222-3B3A-DDF9-6815C7CFF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E927799-E713-61B1-2658-BB034328B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620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F762C64-215E-FB74-9477-D328BD006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00DF217-0BFE-E99F-B8F1-D6EE7046F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EF21F74-AFCC-D5A9-F062-EEEE1EB9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52E436-3C80-38D5-A8DE-5A875A77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7A7390A-8294-2C80-6F33-3F29FD4A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114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C89030C-B45B-0057-4F55-2CE1FB1998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6CAE9A3-E981-BEB2-56D3-49E4C6C77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1096F57-AFFF-03D8-C31D-4A14443F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FB89816-C15D-B724-DE52-21222F8B1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C2AFB6F-C9A9-EF2E-505E-430156505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616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7B0E92-CC2D-341F-5E57-B135FC95E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8DE3B0F-DAD8-33D0-C9BC-9C97ADE0A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89E05DB-90FF-E7BC-E348-5B7708DB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845801D-B191-0855-37AC-B709654E0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6483B56-BA48-FAE7-3881-9445C9DD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08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4316FC-C4B1-1619-36DF-44F995BC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70CBD21-517B-504C-9A00-F794C1923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2DB39D5-F04C-A2AD-B19A-271CBFEB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618C4D6-7DE8-D8D2-A2EE-5E54F43DE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F467DF9-90D8-0635-088C-26D927FD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935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FC1D1B-E3AE-2C59-FDFB-C28765EFF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C4DA529-497B-A63F-B7E2-66F0BB23A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445B92B-CA65-6300-531E-6D93088E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FC62363-1C44-F733-BBEF-90043F230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3D2F119-D6BA-F308-D7CA-067B9C4F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F181782-A20B-F791-8A4D-C06E2BE0E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648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B9A757-FB4F-F3EE-CDDB-92E925325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03A92EF-426D-2DDE-931D-581DD0888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399323A-F617-D98E-4B40-111B4C4BE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516B512E-2D11-8FD0-2ED3-753525D05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4641F822-DF35-7F22-E337-8424590762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5DA2FAB-B706-BDBE-7EE8-75490F3AF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2EAF3AC-30FA-171E-CB2D-52407B0CE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DB735C1-1734-9AD5-4B61-DEC01CC22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02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FBC53-9121-313A-2655-3CBEF830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3E39C45-028E-6C8E-5345-239D126A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C7880ED-E391-6ED0-274A-F1D790D0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FC0AE3D-2568-1A14-F690-351ADC08C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95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20C4DD9-C1DF-363C-CA48-76F1CB082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3CE5FCE-D9E2-DE92-917D-EAAA0AB66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8B66595-FDD2-4D79-8178-613A26ED9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73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C5A9A2-0D1F-7F75-EA51-0127B78DA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5C2053C-90F6-2CB8-2EB9-A6839EAC5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B3DA2E5-4FF8-3B43-1CA9-5DC2EE787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2ECC0CF-E486-F831-8518-33DF904DF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E82F5B4-ACD5-37B2-EAD9-4E21C243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73960F5-6152-E324-3C76-6A7DC373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023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4894CCE-8397-17E2-07A2-5DE6B091B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27E16F7-0DA7-0683-7D94-7654B591F2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C7538DB-E5BD-C22B-597F-1F32C17EB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230DACD-166A-9357-EF27-E3034FE94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1669FEF-D168-AC7E-A24C-5AF32496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58A8AF9-94FC-A299-E1DB-B291696F4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548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6"/>
            </a:gs>
            <a:gs pos="100000">
              <a:srgbClr val="008000">
                <a:alpha val="7000"/>
              </a:srgbClr>
            </a:gs>
            <a:gs pos="100000">
              <a:schemeClr val="accent6">
                <a:lumMod val="85000"/>
                <a:lumOff val="15000"/>
                <a:alpha val="62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0B40F5-38E3-F56C-7A5E-88F89E3A8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A8EBCBE-7F02-C3E6-65C6-1CD9938E6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6786855-8239-BE60-DB02-DF95008A5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7DF3-B06D-4780-A7E8-D91793DAE095}" type="datetimeFigureOut">
              <a:rPr lang="ru-RU" smtClean="0"/>
              <a:pPr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16A5445-6A60-5CF7-FEB3-7735DD245D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97D77A3-34EB-D5BA-8114-D9E3B32E5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21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Data" Target="../diagrams/data1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Data" Target="../diagrams/data2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1966517" y="169472"/>
            <a:ext cx="9289474" cy="6675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ВНИМАНИЕ! ГРИПП ПТИЦ!</a:t>
            </a:r>
            <a:endParaRPr lang="ru-RU" sz="4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xmlns="" val="1236907914"/>
              </p:ext>
            </p:extLst>
          </p:nvPr>
        </p:nvGraphicFramePr>
        <p:xfrm>
          <a:off x="2627119" y="871773"/>
          <a:ext cx="9283879" cy="5903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object 7"/>
          <p:cNvSpPr txBox="1"/>
          <p:nvPr/>
        </p:nvSpPr>
        <p:spPr>
          <a:xfrm>
            <a:off x="74515" y="3287973"/>
            <a:ext cx="2407133" cy="2977738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Россельхознадзора по Тверской и Ярославской областям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 dirty="0">
                <a:latin typeface="Arial" panose="020B0604020202020204" pitchFamily="34" charset="0"/>
                <a:cs typeface="Arial" panose="020B0604020202020204" pitchFamily="34" charset="0"/>
              </a:rPr>
              <a:t>(4822) </a:t>
            </a:r>
            <a:r>
              <a:rPr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50-98-01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endParaRPr lang="ru-RU" sz="1600" spc="65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ru-RU" sz="1600" b="1" spc="65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ГОРЯЧАЯ ЛИНИЯ</a:t>
            </a: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+7 (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910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537-29-75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(круглосуточно)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Объект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262" y="345636"/>
            <a:ext cx="1052275" cy="105227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18364" y="1651378"/>
            <a:ext cx="2361063" cy="1554272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ветеринарии </a:t>
            </a: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Ярославской области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0-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452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2038395" y="345636"/>
            <a:ext cx="9744896" cy="658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ВНИМАНИЕ! АФРИКАНСКАЯ ЧУМА СВИНЕЙ</a:t>
            </a:r>
            <a:r>
              <a:rPr lang="en-US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xmlns="" val="3823057154"/>
              </p:ext>
            </p:extLst>
          </p:nvPr>
        </p:nvGraphicFramePr>
        <p:xfrm>
          <a:off x="2732808" y="1194955"/>
          <a:ext cx="9283879" cy="5496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object 7"/>
          <p:cNvSpPr txBox="1"/>
          <p:nvPr/>
        </p:nvSpPr>
        <p:spPr>
          <a:xfrm>
            <a:off x="168033" y="3406719"/>
            <a:ext cx="2407133" cy="2977738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Россельхознадзора по Тверской и Ярославской областям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 dirty="0">
                <a:latin typeface="Arial" panose="020B0604020202020204" pitchFamily="34" charset="0"/>
                <a:cs typeface="Arial" panose="020B0604020202020204" pitchFamily="34" charset="0"/>
              </a:rPr>
              <a:t>(4822) </a:t>
            </a:r>
            <a:r>
              <a:rPr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50-98-01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endParaRPr lang="ru-RU" sz="1600" spc="65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ru-RU" sz="1600" b="1" spc="65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Горячая линия </a:t>
            </a: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+7 (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910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537-29-75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(круглосуточно)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Объект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353" y="547072"/>
            <a:ext cx="1052275" cy="105227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18364" y="1651378"/>
            <a:ext cx="2361063" cy="1554272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ветеринарии </a:t>
            </a: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Ярославской области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0-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59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386</Words>
  <Application>Microsoft Office PowerPoint</Application>
  <PresentationFormat>Произвольный</PresentationFormat>
  <Paragraphs>71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Danil Sotnikov</dc:creator>
  <cp:lastModifiedBy>A.Savickova</cp:lastModifiedBy>
  <cp:revision>121</cp:revision>
  <dcterms:created xsi:type="dcterms:W3CDTF">2023-01-10T11:07:24Z</dcterms:created>
  <dcterms:modified xsi:type="dcterms:W3CDTF">2023-05-29T08:34:35Z</dcterms:modified>
</cp:coreProperties>
</file>